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493" r:id="rId2"/>
    <p:sldId id="458" r:id="rId3"/>
    <p:sldId id="494" r:id="rId4"/>
    <p:sldId id="495" r:id="rId5"/>
    <p:sldId id="496" r:id="rId6"/>
    <p:sldId id="497" r:id="rId7"/>
    <p:sldId id="498" r:id="rId8"/>
    <p:sldId id="500" r:id="rId9"/>
    <p:sldId id="499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63" userDrawn="1">
          <p15:clr>
            <a:srgbClr val="A4A3A4"/>
          </p15:clr>
        </p15:guide>
        <p15:guide id="3" pos="145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9B0D14"/>
    <a:srgbClr val="BC5D61"/>
    <a:srgbClr val="C6C7CB"/>
    <a:srgbClr val="BEBFC3"/>
    <a:srgbClr val="0033CC"/>
    <a:srgbClr val="CD9127"/>
    <a:srgbClr val="60080C"/>
    <a:srgbClr val="FCDCDE"/>
    <a:srgbClr val="F9B5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306799F8-075E-4A3A-A7F6-7FBC6576F1A4}" styleName="主题样式 2 - 强调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B301B821-A1FF-4177-AEE7-76D212191A09}" styleName="中度样式 1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419" autoAdjust="0"/>
    <p:restoredTop sz="94817" autoAdjust="0"/>
  </p:normalViewPr>
  <p:slideViewPr>
    <p:cSldViewPr snapToGrid="0" showGuides="1">
      <p:cViewPr varScale="1">
        <p:scale>
          <a:sx n="159" d="100"/>
          <a:sy n="159" d="100"/>
        </p:scale>
        <p:origin x="966" y="144"/>
      </p:cViewPr>
      <p:guideLst>
        <p:guide orient="horz" pos="2183"/>
        <p:guide pos="3863"/>
        <p:guide pos="145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notesViewPr>
    <p:cSldViewPr snapToGrid="0" showGuides="1">
      <p:cViewPr varScale="1">
        <p:scale>
          <a:sx n="84" d="100"/>
          <a:sy n="84" d="100"/>
        </p:scale>
        <p:origin x="3828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程轶 叶" userId="8f1450b60d4a6bc6" providerId="LiveId" clId="{999E7F33-05D8-47ED-AAB5-AE5CFFC81E15}"/>
    <pc:docChg chg="modSld">
      <pc:chgData name="程轶 叶" userId="8f1450b60d4a6bc6" providerId="LiveId" clId="{999E7F33-05D8-47ED-AAB5-AE5CFFC81E15}" dt="2023-10-28T05:51:13.134" v="52" actId="20577"/>
      <pc:docMkLst>
        <pc:docMk/>
      </pc:docMkLst>
      <pc:sldChg chg="modSp mod">
        <pc:chgData name="程轶 叶" userId="8f1450b60d4a6bc6" providerId="LiveId" clId="{999E7F33-05D8-47ED-AAB5-AE5CFFC81E15}" dt="2023-10-28T05:49:15.773" v="33" actId="20577"/>
        <pc:sldMkLst>
          <pc:docMk/>
          <pc:sldMk cId="3006803840" sldId="458"/>
        </pc:sldMkLst>
        <pc:spChg chg="mod">
          <ac:chgData name="程轶 叶" userId="8f1450b60d4a6bc6" providerId="LiveId" clId="{999E7F33-05D8-47ED-AAB5-AE5CFFC81E15}" dt="2023-10-28T05:49:15.773" v="33" actId="20577"/>
          <ac:spMkLst>
            <pc:docMk/>
            <pc:sldMk cId="3006803840" sldId="458"/>
            <ac:spMk id="9" creationId="{E8646E42-5A9D-F7C1-4128-F6DDBBEF128E}"/>
          </ac:spMkLst>
        </pc:spChg>
      </pc:sldChg>
      <pc:sldChg chg="modSp">
        <pc:chgData name="程轶 叶" userId="8f1450b60d4a6bc6" providerId="LiveId" clId="{999E7F33-05D8-47ED-AAB5-AE5CFFC81E15}" dt="2023-10-28T05:51:13.134" v="52" actId="20577"/>
        <pc:sldMkLst>
          <pc:docMk/>
          <pc:sldMk cId="4286477502" sldId="494"/>
        </pc:sldMkLst>
        <pc:spChg chg="mod">
          <ac:chgData name="程轶 叶" userId="8f1450b60d4a6bc6" providerId="LiveId" clId="{999E7F33-05D8-47ED-AAB5-AE5CFFC81E15}" dt="2023-10-28T05:51:13.134" v="52" actId="20577"/>
          <ac:spMkLst>
            <pc:docMk/>
            <pc:sldMk cId="4286477502" sldId="494"/>
            <ac:spMk id="5" creationId="{D0269934-B245-1DAE-BA9D-B7264C338493}"/>
          </ac:spMkLst>
        </pc:spChg>
      </pc:sldChg>
    </pc:docChg>
  </pc:docChgLst>
  <pc:docChgLst>
    <pc:chgData name="程轶 叶" userId="8f1450b60d4a6bc6" providerId="LiveId" clId="{88B4EAA5-1915-4498-B92F-E8EDCB89244D}"/>
    <pc:docChg chg="undo custSel addSld delSld modSld sldOrd">
      <pc:chgData name="程轶 叶" userId="8f1450b60d4a6bc6" providerId="LiveId" clId="{88B4EAA5-1915-4498-B92F-E8EDCB89244D}" dt="2023-10-20T13:41:35.822" v="1048" actId="478"/>
      <pc:docMkLst>
        <pc:docMk/>
      </pc:docMkLst>
      <pc:sldChg chg="delSp modSp mod">
        <pc:chgData name="程轶 叶" userId="8f1450b60d4a6bc6" providerId="LiveId" clId="{88B4EAA5-1915-4498-B92F-E8EDCB89244D}" dt="2023-10-20T12:33:03.262" v="22" actId="20577"/>
        <pc:sldMkLst>
          <pc:docMk/>
          <pc:sldMk cId="3006803840" sldId="458"/>
        </pc:sldMkLst>
        <pc:spChg chg="mod">
          <ac:chgData name="程轶 叶" userId="8f1450b60d4a6bc6" providerId="LiveId" clId="{88B4EAA5-1915-4498-B92F-E8EDCB89244D}" dt="2023-10-20T12:32:13.085" v="15"/>
          <ac:spMkLst>
            <pc:docMk/>
            <pc:sldMk cId="3006803840" sldId="458"/>
            <ac:spMk id="7" creationId="{64F2DFE2-CAF6-3E8A-0049-AF71A2EA6045}"/>
          </ac:spMkLst>
        </pc:spChg>
        <pc:spChg chg="mod">
          <ac:chgData name="程轶 叶" userId="8f1450b60d4a6bc6" providerId="LiveId" clId="{88B4EAA5-1915-4498-B92F-E8EDCB89244D}" dt="2023-10-20T12:33:03.262" v="22" actId="20577"/>
          <ac:spMkLst>
            <pc:docMk/>
            <pc:sldMk cId="3006803840" sldId="458"/>
            <ac:spMk id="9" creationId="{E8646E42-5A9D-F7C1-4128-F6DDBBEF128E}"/>
          </ac:spMkLst>
        </pc:spChg>
        <pc:spChg chg="mod">
          <ac:chgData name="程轶 叶" userId="8f1450b60d4a6bc6" providerId="LiveId" clId="{88B4EAA5-1915-4498-B92F-E8EDCB89244D}" dt="2023-10-20T12:32:05.910" v="14" actId="20577"/>
          <ac:spMkLst>
            <pc:docMk/>
            <pc:sldMk cId="3006803840" sldId="458"/>
            <ac:spMk id="10" creationId="{5F2A7C03-5C83-441E-B6E1-BA979B8DB822}"/>
          </ac:spMkLst>
        </pc:spChg>
        <pc:picChg chg="del">
          <ac:chgData name="程轶 叶" userId="8f1450b60d4a6bc6" providerId="LiveId" clId="{88B4EAA5-1915-4498-B92F-E8EDCB89244D}" dt="2023-10-20T12:31:33.237" v="12" actId="478"/>
          <ac:picMkLst>
            <pc:docMk/>
            <pc:sldMk cId="3006803840" sldId="458"/>
            <ac:picMk id="5" creationId="{2424FEE2-041A-CC24-5B90-D4465EAC40EC}"/>
          </ac:picMkLst>
        </pc:picChg>
      </pc:sldChg>
      <pc:sldChg chg="modSp mod">
        <pc:chgData name="程轶 叶" userId="8f1450b60d4a6bc6" providerId="LiveId" clId="{88B4EAA5-1915-4498-B92F-E8EDCB89244D}" dt="2023-10-20T12:33:12.224" v="32" actId="20577"/>
        <pc:sldMkLst>
          <pc:docMk/>
          <pc:sldMk cId="2387324023" sldId="493"/>
        </pc:sldMkLst>
        <pc:spChg chg="mod">
          <ac:chgData name="程轶 叶" userId="8f1450b60d4a6bc6" providerId="LiveId" clId="{88B4EAA5-1915-4498-B92F-E8EDCB89244D}" dt="2023-10-20T12:33:12.224" v="32" actId="20577"/>
          <ac:spMkLst>
            <pc:docMk/>
            <pc:sldMk cId="2387324023" sldId="493"/>
            <ac:spMk id="3" creationId="{6ECF21BF-7AA3-4023-9A7A-1B09B1C62247}"/>
          </ac:spMkLst>
        </pc:spChg>
        <pc:spChg chg="mod">
          <ac:chgData name="程轶 叶" userId="8f1450b60d4a6bc6" providerId="LiveId" clId="{88B4EAA5-1915-4498-B92F-E8EDCB89244D}" dt="2023-10-20T12:33:08.405" v="28" actId="20577"/>
          <ac:spMkLst>
            <pc:docMk/>
            <pc:sldMk cId="2387324023" sldId="493"/>
            <ac:spMk id="8" creationId="{CA1397DC-A90F-45C1-835A-DEDF50726729}"/>
          </ac:spMkLst>
        </pc:spChg>
      </pc:sldChg>
      <pc:sldChg chg="addSp delSp modSp mod">
        <pc:chgData name="程轶 叶" userId="8f1450b60d4a6bc6" providerId="LiveId" clId="{88B4EAA5-1915-4498-B92F-E8EDCB89244D}" dt="2023-10-20T12:50:27.755" v="233" actId="20577"/>
        <pc:sldMkLst>
          <pc:docMk/>
          <pc:sldMk cId="4286477502" sldId="494"/>
        </pc:sldMkLst>
        <pc:spChg chg="del">
          <ac:chgData name="程轶 叶" userId="8f1450b60d4a6bc6" providerId="LiveId" clId="{88B4EAA5-1915-4498-B92F-E8EDCB89244D}" dt="2023-10-20T12:33:28.353" v="36" actId="478"/>
          <ac:spMkLst>
            <pc:docMk/>
            <pc:sldMk cId="4286477502" sldId="494"/>
            <ac:spMk id="3" creationId="{4FE2D893-0856-42B2-8ECB-CCACA846EEBF}"/>
          </ac:spMkLst>
        </pc:spChg>
        <pc:spChg chg="add mod">
          <ac:chgData name="程轶 叶" userId="8f1450b60d4a6bc6" providerId="LiveId" clId="{88B4EAA5-1915-4498-B92F-E8EDCB89244D}" dt="2023-10-20T12:39:49.049" v="50" actId="20577"/>
          <ac:spMkLst>
            <pc:docMk/>
            <pc:sldMk cId="4286477502" sldId="494"/>
            <ac:spMk id="4" creationId="{224EB258-E71B-37BA-01D7-93B263C9F9F7}"/>
          </ac:spMkLst>
        </pc:spChg>
        <pc:spChg chg="add mod">
          <ac:chgData name="程轶 叶" userId="8f1450b60d4a6bc6" providerId="LiveId" clId="{88B4EAA5-1915-4498-B92F-E8EDCB89244D}" dt="2023-10-20T12:50:27.755" v="233" actId="20577"/>
          <ac:spMkLst>
            <pc:docMk/>
            <pc:sldMk cId="4286477502" sldId="494"/>
            <ac:spMk id="5" creationId="{D0269934-B245-1DAE-BA9D-B7264C338493}"/>
          </ac:spMkLst>
        </pc:spChg>
        <pc:spChg chg="del">
          <ac:chgData name="程轶 叶" userId="8f1450b60d4a6bc6" providerId="LiveId" clId="{88B4EAA5-1915-4498-B92F-E8EDCB89244D}" dt="2023-10-20T12:33:26.025" v="34" actId="478"/>
          <ac:spMkLst>
            <pc:docMk/>
            <pc:sldMk cId="4286477502" sldId="494"/>
            <ac:spMk id="7" creationId="{64F2DFE2-CAF6-3E8A-0049-AF71A2EA6045}"/>
          </ac:spMkLst>
        </pc:spChg>
        <pc:spChg chg="del">
          <ac:chgData name="程轶 叶" userId="8f1450b60d4a6bc6" providerId="LiveId" clId="{88B4EAA5-1915-4498-B92F-E8EDCB89244D}" dt="2023-10-20T12:33:27.411" v="35" actId="478"/>
          <ac:spMkLst>
            <pc:docMk/>
            <pc:sldMk cId="4286477502" sldId="494"/>
            <ac:spMk id="9" creationId="{E8646E42-5A9D-F7C1-4128-F6DDBBEF128E}"/>
          </ac:spMkLst>
        </pc:spChg>
        <pc:spChg chg="del">
          <ac:chgData name="程轶 叶" userId="8f1450b60d4a6bc6" providerId="LiveId" clId="{88B4EAA5-1915-4498-B92F-E8EDCB89244D}" dt="2023-10-20T12:33:24.454" v="33" actId="478"/>
          <ac:spMkLst>
            <pc:docMk/>
            <pc:sldMk cId="4286477502" sldId="494"/>
            <ac:spMk id="10" creationId="{5F2A7C03-5C83-441E-B6E1-BA979B8DB822}"/>
          </ac:spMkLst>
        </pc:spChg>
        <pc:picChg chg="add del mod">
          <ac:chgData name="程轶 叶" userId="8f1450b60d4a6bc6" providerId="LiveId" clId="{88B4EAA5-1915-4498-B92F-E8EDCB89244D}" dt="2023-10-20T12:44:41.197" v="135" actId="478"/>
          <ac:picMkLst>
            <pc:docMk/>
            <pc:sldMk cId="4286477502" sldId="494"/>
            <ac:picMk id="11" creationId="{2653338F-8B2B-B7F8-754B-EAF18F62636B}"/>
          </ac:picMkLst>
        </pc:picChg>
        <pc:picChg chg="add mod">
          <ac:chgData name="程轶 叶" userId="8f1450b60d4a6bc6" providerId="LiveId" clId="{88B4EAA5-1915-4498-B92F-E8EDCB89244D}" dt="2023-10-20T12:44:50.219" v="137" actId="1076"/>
          <ac:picMkLst>
            <pc:docMk/>
            <pc:sldMk cId="4286477502" sldId="494"/>
            <ac:picMk id="13" creationId="{B39BCED9-3684-B4EF-08C0-DF309B196CEF}"/>
          </ac:picMkLst>
        </pc:picChg>
      </pc:sldChg>
      <pc:sldChg chg="addSp modSp add mod">
        <pc:chgData name="程轶 叶" userId="8f1450b60d4a6bc6" providerId="LiveId" clId="{88B4EAA5-1915-4498-B92F-E8EDCB89244D}" dt="2023-10-20T12:53:52.626" v="273" actId="1076"/>
        <pc:sldMkLst>
          <pc:docMk/>
          <pc:sldMk cId="2301629737" sldId="495"/>
        </pc:sldMkLst>
        <pc:spChg chg="add mod">
          <ac:chgData name="程轶 叶" userId="8f1450b60d4a6bc6" providerId="LiveId" clId="{88B4EAA5-1915-4498-B92F-E8EDCB89244D}" dt="2023-10-20T12:53:52.626" v="273" actId="1076"/>
          <ac:spMkLst>
            <pc:docMk/>
            <pc:sldMk cId="2301629737" sldId="495"/>
            <ac:spMk id="5" creationId="{24D7C246-2DD6-D2F0-3CAE-885DF376B7B4}"/>
          </ac:spMkLst>
        </pc:spChg>
        <pc:spChg chg="add mod">
          <ac:chgData name="程轶 叶" userId="8f1450b60d4a6bc6" providerId="LiveId" clId="{88B4EAA5-1915-4498-B92F-E8EDCB89244D}" dt="2023-10-20T12:53:12.915" v="259" actId="1076"/>
          <ac:spMkLst>
            <pc:docMk/>
            <pc:sldMk cId="2301629737" sldId="495"/>
            <ac:spMk id="7" creationId="{D245593B-AAAB-39BC-58BE-22A3202C6968}"/>
          </ac:spMkLst>
        </pc:spChg>
        <pc:picChg chg="add mod">
          <ac:chgData name="程轶 叶" userId="8f1450b60d4a6bc6" providerId="LiveId" clId="{88B4EAA5-1915-4498-B92F-E8EDCB89244D}" dt="2023-10-20T12:53:20.547" v="261" actId="1076"/>
          <ac:picMkLst>
            <pc:docMk/>
            <pc:sldMk cId="2301629737" sldId="495"/>
            <ac:picMk id="9" creationId="{8F61FA16-2D08-D0F0-382C-BD1B463D575A}"/>
          </ac:picMkLst>
        </pc:picChg>
      </pc:sldChg>
      <pc:sldChg chg="addSp modSp add mod">
        <pc:chgData name="程轶 叶" userId="8f1450b60d4a6bc6" providerId="LiveId" clId="{88B4EAA5-1915-4498-B92F-E8EDCB89244D}" dt="2023-10-20T13:15:27.178" v="518"/>
        <pc:sldMkLst>
          <pc:docMk/>
          <pc:sldMk cId="585705014" sldId="496"/>
        </pc:sldMkLst>
        <pc:spChg chg="add mod">
          <ac:chgData name="程轶 叶" userId="8f1450b60d4a6bc6" providerId="LiveId" clId="{88B4EAA5-1915-4498-B92F-E8EDCB89244D}" dt="2023-10-20T13:03:35.125" v="502" actId="2711"/>
          <ac:spMkLst>
            <pc:docMk/>
            <pc:sldMk cId="585705014" sldId="496"/>
            <ac:spMk id="3" creationId="{915035A6-D3B6-760B-751C-A264EF5CE7D3}"/>
          </ac:spMkLst>
        </pc:spChg>
        <pc:spChg chg="mod">
          <ac:chgData name="程轶 叶" userId="8f1450b60d4a6bc6" providerId="LiveId" clId="{88B4EAA5-1915-4498-B92F-E8EDCB89244D}" dt="2023-10-20T13:15:27.178" v="518"/>
          <ac:spMkLst>
            <pc:docMk/>
            <pc:sldMk cId="585705014" sldId="496"/>
            <ac:spMk id="4" creationId="{224EB258-E71B-37BA-01D7-93B263C9F9F7}"/>
          </ac:spMkLst>
        </pc:spChg>
        <pc:picChg chg="add mod">
          <ac:chgData name="程轶 叶" userId="8f1450b60d4a6bc6" providerId="LiveId" clId="{88B4EAA5-1915-4498-B92F-E8EDCB89244D}" dt="2023-10-20T12:56:45.777" v="292" actId="1076"/>
          <ac:picMkLst>
            <pc:docMk/>
            <pc:sldMk cId="585705014" sldId="496"/>
            <ac:picMk id="7" creationId="{0F20B453-F69E-84F2-5EBB-7766244C3B40}"/>
          </ac:picMkLst>
        </pc:picChg>
      </pc:sldChg>
      <pc:sldChg chg="del">
        <pc:chgData name="程轶 叶" userId="8f1450b60d4a6bc6" providerId="LiveId" clId="{88B4EAA5-1915-4498-B92F-E8EDCB89244D}" dt="2023-10-20T12:31:26.907" v="0" actId="2696"/>
        <pc:sldMkLst>
          <pc:docMk/>
          <pc:sldMk cId="4063402606" sldId="497"/>
        </pc:sldMkLst>
      </pc:sldChg>
      <pc:sldChg chg="addSp delSp modSp add mod">
        <pc:chgData name="程轶 叶" userId="8f1450b60d4a6bc6" providerId="LiveId" clId="{88B4EAA5-1915-4498-B92F-E8EDCB89244D}" dt="2023-10-20T13:20:20.554" v="665" actId="478"/>
        <pc:sldMkLst>
          <pc:docMk/>
          <pc:sldMk cId="4270260186" sldId="497"/>
        </pc:sldMkLst>
        <pc:spChg chg="mod">
          <ac:chgData name="程轶 叶" userId="8f1450b60d4a6bc6" providerId="LiveId" clId="{88B4EAA5-1915-4498-B92F-E8EDCB89244D}" dt="2023-10-20T13:15:33.646" v="527" actId="20577"/>
          <ac:spMkLst>
            <pc:docMk/>
            <pc:sldMk cId="4270260186" sldId="497"/>
            <ac:spMk id="4" creationId="{224EB258-E71B-37BA-01D7-93B263C9F9F7}"/>
          </ac:spMkLst>
        </pc:spChg>
        <pc:spChg chg="add mod">
          <ac:chgData name="程轶 叶" userId="8f1450b60d4a6bc6" providerId="LiveId" clId="{88B4EAA5-1915-4498-B92F-E8EDCB89244D}" dt="2023-10-20T13:20:00.807" v="660"/>
          <ac:spMkLst>
            <pc:docMk/>
            <pc:sldMk cId="4270260186" sldId="497"/>
            <ac:spMk id="5" creationId="{600FAF5B-3ED6-C416-E2DE-8D5A9288724B}"/>
          </ac:spMkLst>
        </pc:spChg>
        <pc:picChg chg="add mod">
          <ac:chgData name="程轶 叶" userId="8f1450b60d4a6bc6" providerId="LiveId" clId="{88B4EAA5-1915-4498-B92F-E8EDCB89244D}" dt="2023-10-20T13:20:04.535" v="661" actId="1076"/>
          <ac:picMkLst>
            <pc:docMk/>
            <pc:sldMk cId="4270260186" sldId="497"/>
            <ac:picMk id="8" creationId="{8C73E274-0E0D-1EC3-DA1F-778B298777F0}"/>
          </ac:picMkLst>
        </pc:picChg>
        <pc:picChg chg="add del mod">
          <ac:chgData name="程轶 叶" userId="8f1450b60d4a6bc6" providerId="LiveId" clId="{88B4EAA5-1915-4498-B92F-E8EDCB89244D}" dt="2023-10-20T13:19:52.847" v="659"/>
          <ac:picMkLst>
            <pc:docMk/>
            <pc:sldMk cId="4270260186" sldId="497"/>
            <ac:picMk id="10" creationId="{8867BEA9-DCA4-51AE-79E8-002681F4F37B}"/>
          </ac:picMkLst>
        </pc:picChg>
        <pc:picChg chg="add mod">
          <ac:chgData name="程轶 叶" userId="8f1450b60d4a6bc6" providerId="LiveId" clId="{88B4EAA5-1915-4498-B92F-E8EDCB89244D}" dt="2023-10-20T13:20:15.996" v="663" actId="1076"/>
          <ac:picMkLst>
            <pc:docMk/>
            <pc:sldMk cId="4270260186" sldId="497"/>
            <ac:picMk id="12" creationId="{26CCD958-C289-7074-ACFA-0B2FFC073158}"/>
          </ac:picMkLst>
        </pc:picChg>
        <pc:picChg chg="add del mod">
          <ac:chgData name="程轶 叶" userId="8f1450b60d4a6bc6" providerId="LiveId" clId="{88B4EAA5-1915-4498-B92F-E8EDCB89244D}" dt="2023-10-20T13:20:20.554" v="665" actId="478"/>
          <ac:picMkLst>
            <pc:docMk/>
            <pc:sldMk cId="4270260186" sldId="497"/>
            <ac:picMk id="14" creationId="{95F329A9-CBA3-2865-7A19-5599CF3177DF}"/>
          </ac:picMkLst>
        </pc:picChg>
      </pc:sldChg>
      <pc:sldChg chg="addSp delSp modSp add mod">
        <pc:chgData name="程轶 叶" userId="8f1450b60d4a6bc6" providerId="LiveId" clId="{88B4EAA5-1915-4498-B92F-E8EDCB89244D}" dt="2023-10-20T13:36:40.745" v="1023" actId="1076"/>
        <pc:sldMkLst>
          <pc:docMk/>
          <pc:sldMk cId="4180225002" sldId="498"/>
        </pc:sldMkLst>
        <pc:spChg chg="mod">
          <ac:chgData name="程轶 叶" userId="8f1450b60d4a6bc6" providerId="LiveId" clId="{88B4EAA5-1915-4498-B92F-E8EDCB89244D}" dt="2023-10-20T13:31:50.125" v="935" actId="20577"/>
          <ac:spMkLst>
            <pc:docMk/>
            <pc:sldMk cId="4180225002" sldId="498"/>
            <ac:spMk id="4" creationId="{224EB258-E71B-37BA-01D7-93B263C9F9F7}"/>
          </ac:spMkLst>
        </pc:spChg>
        <pc:spChg chg="del mod">
          <ac:chgData name="程轶 叶" userId="8f1450b60d4a6bc6" providerId="LiveId" clId="{88B4EAA5-1915-4498-B92F-E8EDCB89244D}" dt="2023-10-20T13:31:53.705" v="937" actId="478"/>
          <ac:spMkLst>
            <pc:docMk/>
            <pc:sldMk cId="4180225002" sldId="498"/>
            <ac:spMk id="5" creationId="{600FAF5B-3ED6-C416-E2DE-8D5A9288724B}"/>
          </ac:spMkLst>
        </pc:spChg>
        <pc:spChg chg="mod">
          <ac:chgData name="程轶 叶" userId="8f1450b60d4a6bc6" providerId="LiveId" clId="{88B4EAA5-1915-4498-B92F-E8EDCB89244D}" dt="2023-10-20T13:35:32.244" v="1013"/>
          <ac:spMkLst>
            <pc:docMk/>
            <pc:sldMk cId="4180225002" sldId="498"/>
            <ac:spMk id="6" creationId="{80B47F9F-153B-4AEB-866C-CE2E38D44A0B}"/>
          </ac:spMkLst>
        </pc:spChg>
        <pc:spChg chg="add del mod">
          <ac:chgData name="程轶 叶" userId="8f1450b60d4a6bc6" providerId="LiveId" clId="{88B4EAA5-1915-4498-B92F-E8EDCB89244D}" dt="2023-10-20T13:31:55.530" v="939" actId="478"/>
          <ac:spMkLst>
            <pc:docMk/>
            <pc:sldMk cId="4180225002" sldId="498"/>
            <ac:spMk id="10" creationId="{EDD69596-2F55-F2E5-EDFC-E5D65D632C37}"/>
          </ac:spMkLst>
        </pc:spChg>
        <pc:spChg chg="add mod">
          <ac:chgData name="程轶 叶" userId="8f1450b60d4a6bc6" providerId="LiveId" clId="{88B4EAA5-1915-4498-B92F-E8EDCB89244D}" dt="2023-10-20T13:35:40.763" v="1016" actId="1076"/>
          <ac:spMkLst>
            <pc:docMk/>
            <pc:sldMk cId="4180225002" sldId="498"/>
            <ac:spMk id="19" creationId="{F7E2DB87-4E7B-67FE-A324-F13FD2B437FC}"/>
          </ac:spMkLst>
        </pc:spChg>
        <pc:spChg chg="add mod">
          <ac:chgData name="程轶 叶" userId="8f1450b60d4a6bc6" providerId="LiveId" clId="{88B4EAA5-1915-4498-B92F-E8EDCB89244D}" dt="2023-10-20T13:36:40.745" v="1023" actId="1076"/>
          <ac:spMkLst>
            <pc:docMk/>
            <pc:sldMk cId="4180225002" sldId="498"/>
            <ac:spMk id="22" creationId="{F228B0C2-BCCC-D135-9F6C-1FC02B12246A}"/>
          </ac:spMkLst>
        </pc:spChg>
        <pc:picChg chg="add del mod">
          <ac:chgData name="程轶 叶" userId="8f1450b60d4a6bc6" providerId="LiveId" clId="{88B4EAA5-1915-4498-B92F-E8EDCB89244D}" dt="2023-10-20T13:31:54.354" v="938" actId="478"/>
          <ac:picMkLst>
            <pc:docMk/>
            <pc:sldMk cId="4180225002" sldId="498"/>
            <ac:picMk id="7" creationId="{6872BE35-BB96-3F51-E4E6-B05F00C21245}"/>
          </ac:picMkLst>
        </pc:picChg>
        <pc:picChg chg="del">
          <ac:chgData name="程轶 叶" userId="8f1450b60d4a6bc6" providerId="LiveId" clId="{88B4EAA5-1915-4498-B92F-E8EDCB89244D}" dt="2023-10-20T13:22:26.028" v="848" actId="478"/>
          <ac:picMkLst>
            <pc:docMk/>
            <pc:sldMk cId="4180225002" sldId="498"/>
            <ac:picMk id="8" creationId="{8C73E274-0E0D-1EC3-DA1F-778B298777F0}"/>
          </ac:picMkLst>
        </pc:picChg>
        <pc:picChg chg="del">
          <ac:chgData name="程轶 叶" userId="8f1450b60d4a6bc6" providerId="LiveId" clId="{88B4EAA5-1915-4498-B92F-E8EDCB89244D}" dt="2023-10-20T13:22:26.397" v="849" actId="478"/>
          <ac:picMkLst>
            <pc:docMk/>
            <pc:sldMk cId="4180225002" sldId="498"/>
            <ac:picMk id="12" creationId="{26CCD958-C289-7074-ACFA-0B2FFC073158}"/>
          </ac:picMkLst>
        </pc:picChg>
        <pc:picChg chg="add del mod">
          <ac:chgData name="程轶 叶" userId="8f1450b60d4a6bc6" providerId="LiveId" clId="{88B4EAA5-1915-4498-B92F-E8EDCB89244D}" dt="2023-10-20T13:31:56.192" v="940" actId="478"/>
          <ac:picMkLst>
            <pc:docMk/>
            <pc:sldMk cId="4180225002" sldId="498"/>
            <ac:picMk id="13" creationId="{6179ED24-564C-DA40-E5A8-025941BAA7D7}"/>
          </ac:picMkLst>
        </pc:picChg>
        <pc:picChg chg="add mod">
          <ac:chgData name="程轶 叶" userId="8f1450b60d4a6bc6" providerId="LiveId" clId="{88B4EAA5-1915-4498-B92F-E8EDCB89244D}" dt="2023-10-20T13:35:31.397" v="1012" actId="1076"/>
          <ac:picMkLst>
            <pc:docMk/>
            <pc:sldMk cId="4180225002" sldId="498"/>
            <ac:picMk id="15" creationId="{576E6C21-FAE8-9993-6CFE-6963E347A4DA}"/>
          </ac:picMkLst>
        </pc:picChg>
        <pc:picChg chg="add mod">
          <ac:chgData name="程轶 叶" userId="8f1450b60d4a6bc6" providerId="LiveId" clId="{88B4EAA5-1915-4498-B92F-E8EDCB89244D}" dt="2023-10-20T13:36:38.705" v="1022" actId="1076"/>
          <ac:picMkLst>
            <pc:docMk/>
            <pc:sldMk cId="4180225002" sldId="498"/>
            <ac:picMk id="17" creationId="{A4DBC424-F7CC-EF14-3D1F-C1D218275CCB}"/>
          </ac:picMkLst>
        </pc:picChg>
      </pc:sldChg>
      <pc:sldChg chg="ord">
        <pc:chgData name="程轶 叶" userId="8f1450b60d4a6bc6" providerId="LiveId" clId="{88B4EAA5-1915-4498-B92F-E8EDCB89244D}" dt="2023-10-20T13:33:12.552" v="954"/>
        <pc:sldMkLst>
          <pc:docMk/>
          <pc:sldMk cId="217721802" sldId="499"/>
        </pc:sldMkLst>
      </pc:sldChg>
      <pc:sldChg chg="addSp delSp modSp add mod">
        <pc:chgData name="程轶 叶" userId="8f1450b60d4a6bc6" providerId="LiveId" clId="{88B4EAA5-1915-4498-B92F-E8EDCB89244D}" dt="2023-10-20T13:41:35.822" v="1048" actId="478"/>
        <pc:sldMkLst>
          <pc:docMk/>
          <pc:sldMk cId="330690426" sldId="500"/>
        </pc:sldMkLst>
        <pc:spChg chg="mod">
          <ac:chgData name="程轶 叶" userId="8f1450b60d4a6bc6" providerId="LiveId" clId="{88B4EAA5-1915-4498-B92F-E8EDCB89244D}" dt="2023-10-20T13:33:50.419" v="1008" actId="20577"/>
          <ac:spMkLst>
            <pc:docMk/>
            <pc:sldMk cId="330690426" sldId="500"/>
            <ac:spMk id="4" creationId="{224EB258-E71B-37BA-01D7-93B263C9F9F7}"/>
          </ac:spMkLst>
        </pc:spChg>
        <pc:picChg chg="add mod">
          <ac:chgData name="程轶 叶" userId="8f1450b60d4a6bc6" providerId="LiveId" clId="{88B4EAA5-1915-4498-B92F-E8EDCB89244D}" dt="2023-10-20T13:34:01.341" v="1010" actId="1076"/>
          <ac:picMkLst>
            <pc:docMk/>
            <pc:sldMk cId="330690426" sldId="500"/>
            <ac:picMk id="5" creationId="{779B3B93-0F97-90D8-5A11-67A1F5393AB4}"/>
          </ac:picMkLst>
        </pc:picChg>
        <pc:picChg chg="add del mod">
          <ac:chgData name="程轶 叶" userId="8f1450b60d4a6bc6" providerId="LiveId" clId="{88B4EAA5-1915-4498-B92F-E8EDCB89244D}" dt="2023-10-20T13:41:35.822" v="1048" actId="478"/>
          <ac:picMkLst>
            <pc:docMk/>
            <pc:sldMk cId="330690426" sldId="500"/>
            <ac:picMk id="8" creationId="{2AA6F4F5-5744-43D1-E8EC-37CBD8788726}"/>
          </ac:picMkLst>
        </pc:picChg>
        <pc:picChg chg="del">
          <ac:chgData name="程轶 叶" userId="8f1450b60d4a6bc6" providerId="LiveId" clId="{88B4EAA5-1915-4498-B92F-E8EDCB89244D}" dt="2023-10-20T13:33:22.886" v="956" actId="478"/>
          <ac:picMkLst>
            <pc:docMk/>
            <pc:sldMk cId="330690426" sldId="500"/>
            <ac:picMk id="15" creationId="{576E6C21-FAE8-9993-6CFE-6963E347A4DA}"/>
          </ac:picMkLst>
        </pc:picChg>
        <pc:picChg chg="del">
          <ac:chgData name="程轶 叶" userId="8f1450b60d4a6bc6" providerId="LiveId" clId="{88B4EAA5-1915-4498-B92F-E8EDCB89244D}" dt="2023-10-20T13:33:23.340" v="957" actId="478"/>
          <ac:picMkLst>
            <pc:docMk/>
            <pc:sldMk cId="330690426" sldId="500"/>
            <ac:picMk id="17" creationId="{A4DBC424-F7CC-EF14-3D1F-C1D218275CCB}"/>
          </ac:picMkLst>
        </pc:picChg>
      </pc:sldChg>
      <pc:sldChg chg="del">
        <pc:chgData name="程轶 叶" userId="8f1450b60d4a6bc6" providerId="LiveId" clId="{88B4EAA5-1915-4498-B92F-E8EDCB89244D}" dt="2023-10-20T12:31:28.597" v="1" actId="47"/>
        <pc:sldMkLst>
          <pc:docMk/>
          <pc:sldMk cId="865363281" sldId="501"/>
        </pc:sldMkLst>
      </pc:sldChg>
      <pc:sldChg chg="addSp delSp modSp mod">
        <pc:chgData name="程轶 叶" userId="8f1450b60d4a6bc6" providerId="LiveId" clId="{88B4EAA5-1915-4498-B92F-E8EDCB89244D}" dt="2023-10-20T13:41:03.531" v="1047" actId="1076"/>
        <pc:sldMkLst>
          <pc:docMk/>
          <pc:sldMk cId="3261065050" sldId="501"/>
        </pc:sldMkLst>
        <pc:spChg chg="add mod">
          <ac:chgData name="程轶 叶" userId="8f1450b60d4a6bc6" providerId="LiveId" clId="{88B4EAA5-1915-4498-B92F-E8EDCB89244D}" dt="2023-10-20T13:41:01.685" v="1046" actId="1076"/>
          <ac:spMkLst>
            <pc:docMk/>
            <pc:sldMk cId="3261065050" sldId="501"/>
            <ac:spMk id="3" creationId="{28E6F342-86A8-1506-AED2-B5E5E5CA720F}"/>
          </ac:spMkLst>
        </pc:spChg>
        <pc:spChg chg="del">
          <ac:chgData name="程轶 叶" userId="8f1450b60d4a6bc6" providerId="LiveId" clId="{88B4EAA5-1915-4498-B92F-E8EDCB89244D}" dt="2023-10-20T13:39:26.004" v="1026" actId="478"/>
          <ac:spMkLst>
            <pc:docMk/>
            <pc:sldMk cId="3261065050" sldId="501"/>
            <ac:spMk id="4" creationId="{224EB258-E71B-37BA-01D7-93B263C9F9F7}"/>
          </ac:spMkLst>
        </pc:spChg>
        <pc:picChg chg="del">
          <ac:chgData name="程轶 叶" userId="8f1450b60d4a6bc6" providerId="LiveId" clId="{88B4EAA5-1915-4498-B92F-E8EDCB89244D}" dt="2023-10-20T13:39:24.156" v="1025" actId="478"/>
          <ac:picMkLst>
            <pc:docMk/>
            <pc:sldMk cId="3261065050" sldId="501"/>
            <ac:picMk id="5" creationId="{779B3B93-0F97-90D8-5A11-67A1F5393AB4}"/>
          </ac:picMkLst>
        </pc:picChg>
        <pc:picChg chg="mod">
          <ac:chgData name="程轶 叶" userId="8f1450b60d4a6bc6" providerId="LiveId" clId="{88B4EAA5-1915-4498-B92F-E8EDCB89244D}" dt="2023-10-20T13:41:03.531" v="1047" actId="1076"/>
          <ac:picMkLst>
            <pc:docMk/>
            <pc:sldMk cId="3261065050" sldId="501"/>
            <ac:picMk id="8" creationId="{2AA6F4F5-5744-43D1-E8EC-37CBD8788726}"/>
          </ac:picMkLst>
        </pc:picChg>
      </pc:sldChg>
      <pc:sldChg chg="del">
        <pc:chgData name="程轶 叶" userId="8f1450b60d4a6bc6" providerId="LiveId" clId="{88B4EAA5-1915-4498-B92F-E8EDCB89244D}" dt="2023-10-20T12:31:29.166" v="4" actId="47"/>
        <pc:sldMkLst>
          <pc:docMk/>
          <pc:sldMk cId="362512607" sldId="507"/>
        </pc:sldMkLst>
      </pc:sldChg>
      <pc:sldChg chg="del">
        <pc:chgData name="程轶 叶" userId="8f1450b60d4a6bc6" providerId="LiveId" clId="{88B4EAA5-1915-4498-B92F-E8EDCB89244D}" dt="2023-10-20T12:31:29.332" v="5" actId="47"/>
        <pc:sldMkLst>
          <pc:docMk/>
          <pc:sldMk cId="227952115" sldId="508"/>
        </pc:sldMkLst>
      </pc:sldChg>
      <pc:sldChg chg="del">
        <pc:chgData name="程轶 叶" userId="8f1450b60d4a6bc6" providerId="LiveId" clId="{88B4EAA5-1915-4498-B92F-E8EDCB89244D}" dt="2023-10-20T12:31:28.753" v="2" actId="47"/>
        <pc:sldMkLst>
          <pc:docMk/>
          <pc:sldMk cId="1395674496" sldId="509"/>
        </pc:sldMkLst>
      </pc:sldChg>
      <pc:sldChg chg="del">
        <pc:chgData name="程轶 叶" userId="8f1450b60d4a6bc6" providerId="LiveId" clId="{88B4EAA5-1915-4498-B92F-E8EDCB89244D}" dt="2023-10-20T12:31:29.040" v="3" actId="47"/>
        <pc:sldMkLst>
          <pc:docMk/>
          <pc:sldMk cId="3371538975" sldId="510"/>
        </pc:sldMkLst>
      </pc:sldChg>
      <pc:sldChg chg="del">
        <pc:chgData name="程轶 叶" userId="8f1450b60d4a6bc6" providerId="LiveId" clId="{88B4EAA5-1915-4498-B92F-E8EDCB89244D}" dt="2023-10-20T12:31:29.464" v="6" actId="47"/>
        <pc:sldMkLst>
          <pc:docMk/>
          <pc:sldMk cId="191063604" sldId="511"/>
        </pc:sldMkLst>
      </pc:sldChg>
      <pc:sldChg chg="del">
        <pc:chgData name="程轶 叶" userId="8f1450b60d4a6bc6" providerId="LiveId" clId="{88B4EAA5-1915-4498-B92F-E8EDCB89244D}" dt="2023-10-20T12:31:29.610" v="7" actId="47"/>
        <pc:sldMkLst>
          <pc:docMk/>
          <pc:sldMk cId="625278052" sldId="512"/>
        </pc:sldMkLst>
      </pc:sldChg>
      <pc:sldChg chg="del">
        <pc:chgData name="程轶 叶" userId="8f1450b60d4a6bc6" providerId="LiveId" clId="{88B4EAA5-1915-4498-B92F-E8EDCB89244D}" dt="2023-10-20T12:31:29.788" v="8" actId="47"/>
        <pc:sldMkLst>
          <pc:docMk/>
          <pc:sldMk cId="216616991" sldId="513"/>
        </pc:sldMkLst>
      </pc:sldChg>
      <pc:sldChg chg="del">
        <pc:chgData name="程轶 叶" userId="8f1450b60d4a6bc6" providerId="LiveId" clId="{88B4EAA5-1915-4498-B92F-E8EDCB89244D}" dt="2023-10-20T12:31:29.996" v="9" actId="47"/>
        <pc:sldMkLst>
          <pc:docMk/>
          <pc:sldMk cId="1369441064" sldId="514"/>
        </pc:sldMkLst>
      </pc:sldChg>
      <pc:sldChg chg="del">
        <pc:chgData name="程轶 叶" userId="8f1450b60d4a6bc6" providerId="LiveId" clId="{88B4EAA5-1915-4498-B92F-E8EDCB89244D}" dt="2023-10-20T12:31:30.599" v="10" actId="47"/>
        <pc:sldMkLst>
          <pc:docMk/>
          <pc:sldMk cId="3732368407" sldId="515"/>
        </pc:sldMkLst>
      </pc:sldChg>
      <pc:sldChg chg="del">
        <pc:chgData name="程轶 叶" userId="8f1450b60d4a6bc6" providerId="LiveId" clId="{88B4EAA5-1915-4498-B92F-E8EDCB89244D}" dt="2023-10-20T12:31:31.082" v="11" actId="47"/>
        <pc:sldMkLst>
          <pc:docMk/>
          <pc:sldMk cId="3473757786" sldId="516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AD97A242-733E-4324-87A2-7E99FC69192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87646B2-6908-4E2E-95CE-89DB8E1E6E7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15D68A-C9EE-4DB2-A6F8-B810BB6A2D83}" type="datetimeFigureOut">
              <a:rPr lang="zh-CN" altLang="en-US" smtClean="0"/>
              <a:t>2024/4/13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34BEC0F-67C2-424F-9193-AA636C2EB64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EDC87F1-710B-4D92-ADD9-586FD0AAA43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AE9AA3-FC04-49C0-9E86-4D7EC0F81D7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98746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D118E9-E82C-42B0-A109-929B02C38787}" type="datetimeFigureOut">
              <a:rPr lang="zh-CN" altLang="en-US" smtClean="0"/>
              <a:t>2024/4/13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DA712A-FD8E-4D24-A708-D217C50E192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64165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917500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43066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9636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79236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9555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14154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63638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86120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95988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图片 87">
            <a:extLst>
              <a:ext uri="{FF2B5EF4-FFF2-40B4-BE49-F238E27FC236}">
                <a16:creationId xmlns:a16="http://schemas.microsoft.com/office/drawing/2014/main" id="{4230544E-5A7B-4CF9-9FA8-A2599B7A84B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49" b="10149"/>
          <a:stretch/>
        </p:blipFill>
        <p:spPr>
          <a:xfrm>
            <a:off x="-3" y="0"/>
            <a:ext cx="12192000" cy="6478168"/>
          </a:xfrm>
          <a:custGeom>
            <a:avLst/>
            <a:gdLst>
              <a:gd name="connsiteX0" fmla="*/ 0 w 12192000"/>
              <a:gd name="connsiteY0" fmla="*/ 0 h 6478168"/>
              <a:gd name="connsiteX1" fmla="*/ 12192000 w 12192000"/>
              <a:gd name="connsiteY1" fmla="*/ 0 h 6478168"/>
              <a:gd name="connsiteX2" fmla="*/ 12192000 w 12192000"/>
              <a:gd name="connsiteY2" fmla="*/ 6478168 h 6478168"/>
              <a:gd name="connsiteX3" fmla="*/ 11848892 w 12192000"/>
              <a:gd name="connsiteY3" fmla="*/ 6440768 h 6478168"/>
              <a:gd name="connsiteX4" fmla="*/ 6096001 w 12192000"/>
              <a:gd name="connsiteY4" fmla="*/ 6204693 h 6478168"/>
              <a:gd name="connsiteX5" fmla="*/ 343111 w 12192000"/>
              <a:gd name="connsiteY5" fmla="*/ 6440768 h 6478168"/>
              <a:gd name="connsiteX6" fmla="*/ 0 w 12192000"/>
              <a:gd name="connsiteY6" fmla="*/ 6478168 h 6478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478168">
                <a:moveTo>
                  <a:pt x="0" y="0"/>
                </a:moveTo>
                <a:lnTo>
                  <a:pt x="12192000" y="0"/>
                </a:lnTo>
                <a:lnTo>
                  <a:pt x="12192000" y="6478168"/>
                </a:lnTo>
                <a:lnTo>
                  <a:pt x="11848892" y="6440768"/>
                </a:lnTo>
                <a:cubicBezTo>
                  <a:pt x="10376599" y="6294909"/>
                  <a:pt x="8342645" y="6204693"/>
                  <a:pt x="6096001" y="6204693"/>
                </a:cubicBezTo>
                <a:cubicBezTo>
                  <a:pt x="3849358" y="6204693"/>
                  <a:pt x="1815404" y="6294909"/>
                  <a:pt x="343111" y="6440768"/>
                </a:cubicBezTo>
                <a:lnTo>
                  <a:pt x="0" y="6478168"/>
                </a:lnTo>
                <a:close/>
              </a:path>
            </a:pathLst>
          </a:custGeom>
        </p:spPr>
      </p:pic>
      <p:sp>
        <p:nvSpPr>
          <p:cNvPr id="89" name="任意多边形: 形状 88">
            <a:extLst>
              <a:ext uri="{FF2B5EF4-FFF2-40B4-BE49-F238E27FC236}">
                <a16:creationId xmlns:a16="http://schemas.microsoft.com/office/drawing/2014/main" id="{C3221D9C-24D0-4F92-8890-32100F4E2476}"/>
              </a:ext>
            </a:extLst>
          </p:cNvPr>
          <p:cNvSpPr/>
          <p:nvPr userDrawn="1"/>
        </p:nvSpPr>
        <p:spPr>
          <a:xfrm>
            <a:off x="0" y="-3556"/>
            <a:ext cx="12192000" cy="6478167"/>
          </a:xfrm>
          <a:custGeom>
            <a:avLst/>
            <a:gdLst>
              <a:gd name="connsiteX0" fmla="*/ 0 w 12192000"/>
              <a:gd name="connsiteY0" fmla="*/ 0 h 6478167"/>
              <a:gd name="connsiteX1" fmla="*/ 12192000 w 12192000"/>
              <a:gd name="connsiteY1" fmla="*/ 0 h 6478167"/>
              <a:gd name="connsiteX2" fmla="*/ 12192000 w 12192000"/>
              <a:gd name="connsiteY2" fmla="*/ 6478167 h 6478167"/>
              <a:gd name="connsiteX3" fmla="*/ 11848892 w 12192000"/>
              <a:gd name="connsiteY3" fmla="*/ 6440767 h 6478167"/>
              <a:gd name="connsiteX4" fmla="*/ 6096001 w 12192000"/>
              <a:gd name="connsiteY4" fmla="*/ 6204692 h 6478167"/>
              <a:gd name="connsiteX5" fmla="*/ 343111 w 12192000"/>
              <a:gd name="connsiteY5" fmla="*/ 6440767 h 6478167"/>
              <a:gd name="connsiteX6" fmla="*/ 0 w 12192000"/>
              <a:gd name="connsiteY6" fmla="*/ 6478167 h 6478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478167">
                <a:moveTo>
                  <a:pt x="0" y="0"/>
                </a:moveTo>
                <a:lnTo>
                  <a:pt x="12192000" y="0"/>
                </a:lnTo>
                <a:lnTo>
                  <a:pt x="12192000" y="6478167"/>
                </a:lnTo>
                <a:lnTo>
                  <a:pt x="11848892" y="6440767"/>
                </a:lnTo>
                <a:cubicBezTo>
                  <a:pt x="10376599" y="6294908"/>
                  <a:pt x="8342645" y="6204692"/>
                  <a:pt x="6096001" y="6204692"/>
                </a:cubicBezTo>
                <a:cubicBezTo>
                  <a:pt x="3849358" y="6204692"/>
                  <a:pt x="1815404" y="6294908"/>
                  <a:pt x="343111" y="6440767"/>
                </a:cubicBezTo>
                <a:lnTo>
                  <a:pt x="0" y="6478167"/>
                </a:lnTo>
                <a:close/>
              </a:path>
            </a:pathLst>
          </a:custGeom>
          <a:solidFill>
            <a:schemeClr val="accent1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59" name="组合 58">
            <a:extLst>
              <a:ext uri="{FF2B5EF4-FFF2-40B4-BE49-F238E27FC236}">
                <a16:creationId xmlns:a16="http://schemas.microsoft.com/office/drawing/2014/main" id="{CF4F5D2A-F0C3-4E47-BF1A-50FBE1048D1E}"/>
              </a:ext>
            </a:extLst>
          </p:cNvPr>
          <p:cNvGrpSpPr/>
          <p:nvPr userDrawn="1"/>
        </p:nvGrpSpPr>
        <p:grpSpPr>
          <a:xfrm>
            <a:off x="4936352" y="6468762"/>
            <a:ext cx="2319296" cy="261610"/>
            <a:chOff x="4936352" y="6468762"/>
            <a:chExt cx="2319296" cy="261610"/>
          </a:xfrm>
        </p:grpSpPr>
        <p:sp>
          <p:nvSpPr>
            <p:cNvPr id="60" name="文本框 59">
              <a:extLst>
                <a:ext uri="{FF2B5EF4-FFF2-40B4-BE49-F238E27FC236}">
                  <a16:creationId xmlns:a16="http://schemas.microsoft.com/office/drawing/2014/main" id="{9C897FE9-ECFA-4400-A5AA-8FE6D301093B}"/>
                </a:ext>
              </a:extLst>
            </p:cNvPr>
            <p:cNvSpPr txBox="1"/>
            <p:nvPr userDrawn="1"/>
          </p:nvSpPr>
          <p:spPr>
            <a:xfrm>
              <a:off x="5245448" y="6468762"/>
              <a:ext cx="170110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100" spc="300" dirty="0">
                  <a:solidFill>
                    <a:schemeClr val="accent1"/>
                  </a:solidFill>
                  <a:latin typeface="+mn-ea"/>
                  <a:ea typeface="+mn-ea"/>
                </a:rPr>
                <a:t>志存高远 责任为先</a:t>
              </a:r>
            </a:p>
          </p:txBody>
        </p:sp>
        <p:grpSp>
          <p:nvGrpSpPr>
            <p:cNvPr id="61" name="组合 60">
              <a:extLst>
                <a:ext uri="{FF2B5EF4-FFF2-40B4-BE49-F238E27FC236}">
                  <a16:creationId xmlns:a16="http://schemas.microsoft.com/office/drawing/2014/main" id="{FAE66F5D-B29A-41C0-A4DA-DF4282206000}"/>
                </a:ext>
              </a:extLst>
            </p:cNvPr>
            <p:cNvGrpSpPr/>
            <p:nvPr userDrawn="1"/>
          </p:nvGrpSpPr>
          <p:grpSpPr>
            <a:xfrm>
              <a:off x="4936352" y="6592514"/>
              <a:ext cx="2319296" cy="0"/>
              <a:chOff x="4913990" y="6592514"/>
              <a:chExt cx="2319296" cy="0"/>
            </a:xfrm>
          </p:grpSpPr>
          <p:cxnSp>
            <p:nvCxnSpPr>
              <p:cNvPr id="62" name="直接连接符 61">
                <a:extLst>
                  <a:ext uri="{FF2B5EF4-FFF2-40B4-BE49-F238E27FC236}">
                    <a16:creationId xmlns:a16="http://schemas.microsoft.com/office/drawing/2014/main" id="{0325EBFA-17D0-4E64-AC23-CFE072578A98}"/>
                  </a:ext>
                </a:extLst>
              </p:cNvPr>
              <p:cNvCxnSpPr/>
              <p:nvPr userDrawn="1"/>
            </p:nvCxnSpPr>
            <p:spPr>
              <a:xfrm>
                <a:off x="4913990" y="6592514"/>
                <a:ext cx="291542" cy="0"/>
              </a:xfrm>
              <a:prstGeom prst="line">
                <a:avLst/>
              </a:prstGeom>
              <a:ln w="127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>
                <a:extLst>
                  <a:ext uri="{FF2B5EF4-FFF2-40B4-BE49-F238E27FC236}">
                    <a16:creationId xmlns:a16="http://schemas.microsoft.com/office/drawing/2014/main" id="{0AE83801-3407-4F6A-BFC7-79338B20344F}"/>
                  </a:ext>
                </a:extLst>
              </p:cNvPr>
              <p:cNvCxnSpPr/>
              <p:nvPr userDrawn="1"/>
            </p:nvCxnSpPr>
            <p:spPr>
              <a:xfrm>
                <a:off x="6941744" y="6592514"/>
                <a:ext cx="291542" cy="0"/>
              </a:xfrm>
              <a:prstGeom prst="line">
                <a:avLst/>
              </a:prstGeom>
              <a:ln w="127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90" name="任意多边形: 形状 89">
            <a:extLst>
              <a:ext uri="{FF2B5EF4-FFF2-40B4-BE49-F238E27FC236}">
                <a16:creationId xmlns:a16="http://schemas.microsoft.com/office/drawing/2014/main" id="{AC176EAE-806C-4239-A40E-B87814045B92}"/>
              </a:ext>
            </a:extLst>
          </p:cNvPr>
          <p:cNvSpPr/>
          <p:nvPr userDrawn="1"/>
        </p:nvSpPr>
        <p:spPr>
          <a:xfrm>
            <a:off x="91440" y="89076"/>
            <a:ext cx="12009120" cy="6300016"/>
          </a:xfrm>
          <a:custGeom>
            <a:avLst/>
            <a:gdLst>
              <a:gd name="connsiteX0" fmla="*/ 0 w 12192000"/>
              <a:gd name="connsiteY0" fmla="*/ 0 h 6478167"/>
              <a:gd name="connsiteX1" fmla="*/ 12192000 w 12192000"/>
              <a:gd name="connsiteY1" fmla="*/ 0 h 6478167"/>
              <a:gd name="connsiteX2" fmla="*/ 12192000 w 12192000"/>
              <a:gd name="connsiteY2" fmla="*/ 6478167 h 6478167"/>
              <a:gd name="connsiteX3" fmla="*/ 11848892 w 12192000"/>
              <a:gd name="connsiteY3" fmla="*/ 6440767 h 6478167"/>
              <a:gd name="connsiteX4" fmla="*/ 6096001 w 12192000"/>
              <a:gd name="connsiteY4" fmla="*/ 6204692 h 6478167"/>
              <a:gd name="connsiteX5" fmla="*/ 343111 w 12192000"/>
              <a:gd name="connsiteY5" fmla="*/ 6440767 h 6478167"/>
              <a:gd name="connsiteX6" fmla="*/ 0 w 12192000"/>
              <a:gd name="connsiteY6" fmla="*/ 6478167 h 6478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478167">
                <a:moveTo>
                  <a:pt x="0" y="0"/>
                </a:moveTo>
                <a:lnTo>
                  <a:pt x="12192000" y="0"/>
                </a:lnTo>
                <a:lnTo>
                  <a:pt x="12192000" y="6478167"/>
                </a:lnTo>
                <a:lnTo>
                  <a:pt x="11848892" y="6440767"/>
                </a:lnTo>
                <a:cubicBezTo>
                  <a:pt x="10376599" y="6294908"/>
                  <a:pt x="8342645" y="6204692"/>
                  <a:pt x="6096001" y="6204692"/>
                </a:cubicBezTo>
                <a:cubicBezTo>
                  <a:pt x="3849358" y="6204692"/>
                  <a:pt x="1815404" y="6294908"/>
                  <a:pt x="343111" y="6440767"/>
                </a:cubicBezTo>
                <a:lnTo>
                  <a:pt x="0" y="6478167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E890C85B-4C6F-4998-89C3-D2D760FA2AE0}"/>
              </a:ext>
            </a:extLst>
          </p:cNvPr>
          <p:cNvSpPr/>
          <p:nvPr userDrawn="1"/>
        </p:nvSpPr>
        <p:spPr>
          <a:xfrm>
            <a:off x="-1" y="2575973"/>
            <a:ext cx="12191999" cy="170605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64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B03FDDC0-2E3D-45C7-B495-90D0B99F86C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7634" y="705030"/>
            <a:ext cx="4756725" cy="1246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2892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一张图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8AFF7A37-24C2-4800-9844-57E74D620CDB}"/>
              </a:ext>
            </a:extLst>
          </p:cNvPr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8D32A783-E64F-4D03-90B9-FD25235E2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pPr/>
              <a:t>‹#›</a:t>
            </a:fld>
            <a:endParaRPr lang="zh-CN" altLang="en-US" spc="90" dirty="0"/>
          </a:p>
        </p:txBody>
      </p:sp>
      <p:cxnSp>
        <p:nvCxnSpPr>
          <p:cNvPr id="150" name="直接连接符 149">
            <a:extLst>
              <a:ext uri="{FF2B5EF4-FFF2-40B4-BE49-F238E27FC236}">
                <a16:creationId xmlns:a16="http://schemas.microsoft.com/office/drawing/2014/main" id="{9DCE86FF-6A68-4339-8C2A-B2914A115FCA}"/>
              </a:ext>
            </a:extLst>
          </p:cNvPr>
          <p:cNvCxnSpPr>
            <a:cxnSpLocks/>
          </p:cNvCxnSpPr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矩形 55">
            <a:extLst>
              <a:ext uri="{FF2B5EF4-FFF2-40B4-BE49-F238E27FC236}">
                <a16:creationId xmlns:a16="http://schemas.microsoft.com/office/drawing/2014/main" id="{7BE459E4-E734-43C4-B2DC-826F63375875}"/>
              </a:ext>
            </a:extLst>
          </p:cNvPr>
          <p:cNvSpPr/>
          <p:nvPr userDrawn="1"/>
        </p:nvSpPr>
        <p:spPr>
          <a:xfrm>
            <a:off x="0" y="542344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17B0B0AB-3FEC-4D0D-AA1E-52F202EAD89D}"/>
              </a:ext>
            </a:extLst>
          </p:cNvPr>
          <p:cNvSpPr/>
          <p:nvPr userDrawn="1"/>
        </p:nvSpPr>
        <p:spPr>
          <a:xfrm>
            <a:off x="0" y="542885"/>
            <a:ext cx="12192000" cy="6314399"/>
          </a:xfrm>
          <a:prstGeom prst="rect">
            <a:avLst/>
          </a:prstGeom>
          <a:blipFill dpi="0" rotWithShape="1">
            <a:blip r:embed="rId2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9832DC3A-AD7D-46F0-9FD8-F3CEEB0B9699}"/>
              </a:ext>
            </a:extLst>
          </p:cNvPr>
          <p:cNvSpPr/>
          <p:nvPr userDrawn="1"/>
        </p:nvSpPr>
        <p:spPr>
          <a:xfrm>
            <a:off x="1018572" y="2305298"/>
            <a:ext cx="10154856" cy="2801394"/>
          </a:xfrm>
          <a:prstGeom prst="rect">
            <a:avLst/>
          </a:prstGeom>
          <a:solidFill>
            <a:srgbClr val="FF99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B3D0E4F3-4C7C-4763-BD38-CE6829FE8441}"/>
              </a:ext>
            </a:extLst>
          </p:cNvPr>
          <p:cNvSpPr/>
          <p:nvPr userDrawn="1"/>
        </p:nvSpPr>
        <p:spPr>
          <a:xfrm>
            <a:off x="1018572" y="2418950"/>
            <a:ext cx="10154856" cy="2801394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292100" dist="381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半闭框 54">
            <a:extLst>
              <a:ext uri="{FF2B5EF4-FFF2-40B4-BE49-F238E27FC236}">
                <a16:creationId xmlns:a16="http://schemas.microsoft.com/office/drawing/2014/main" id="{966337F1-0B59-4DEC-8134-5F7A55BA1F91}"/>
              </a:ext>
            </a:extLst>
          </p:cNvPr>
          <p:cNvSpPr/>
          <p:nvPr userDrawn="1"/>
        </p:nvSpPr>
        <p:spPr>
          <a:xfrm rot="5400000">
            <a:off x="10259028" y="2305298"/>
            <a:ext cx="914400" cy="914400"/>
          </a:xfrm>
          <a:prstGeom prst="halfFrame">
            <a:avLst>
              <a:gd name="adj1" fmla="val 18000"/>
              <a:gd name="adj2" fmla="val 19333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7" name="半闭框 56">
            <a:extLst>
              <a:ext uri="{FF2B5EF4-FFF2-40B4-BE49-F238E27FC236}">
                <a16:creationId xmlns:a16="http://schemas.microsoft.com/office/drawing/2014/main" id="{1B1C6F26-E58E-4503-9F67-D13BF7F056EA}"/>
              </a:ext>
            </a:extLst>
          </p:cNvPr>
          <p:cNvSpPr/>
          <p:nvPr userDrawn="1"/>
        </p:nvSpPr>
        <p:spPr>
          <a:xfrm rot="16200000">
            <a:off x="1018572" y="4323148"/>
            <a:ext cx="914400" cy="914400"/>
          </a:xfrm>
          <a:prstGeom prst="halfFrame">
            <a:avLst>
              <a:gd name="adj1" fmla="val 18000"/>
              <a:gd name="adj2" fmla="val 19333"/>
            </a:avLst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8" name="图片占位符 57">
            <a:extLst>
              <a:ext uri="{FF2B5EF4-FFF2-40B4-BE49-F238E27FC236}">
                <a16:creationId xmlns:a16="http://schemas.microsoft.com/office/drawing/2014/main" id="{D75A0586-36D3-4891-A487-AD593043223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400538" y="1875100"/>
            <a:ext cx="3067291" cy="3750197"/>
          </a:xfrm>
          <a:custGeom>
            <a:avLst/>
            <a:gdLst>
              <a:gd name="connsiteX0" fmla="*/ 0 w 3067291"/>
              <a:gd name="connsiteY0" fmla="*/ 0 h 3750197"/>
              <a:gd name="connsiteX1" fmla="*/ 3067291 w 3067291"/>
              <a:gd name="connsiteY1" fmla="*/ 0 h 3750197"/>
              <a:gd name="connsiteX2" fmla="*/ 3067291 w 3067291"/>
              <a:gd name="connsiteY2" fmla="*/ 3750197 h 3750197"/>
              <a:gd name="connsiteX3" fmla="*/ 0 w 3067291"/>
              <a:gd name="connsiteY3" fmla="*/ 3750197 h 3750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291" h="3750197">
                <a:moveTo>
                  <a:pt x="0" y="0"/>
                </a:moveTo>
                <a:lnTo>
                  <a:pt x="3067291" y="0"/>
                </a:lnTo>
                <a:lnTo>
                  <a:pt x="3067291" y="3750197"/>
                </a:lnTo>
                <a:lnTo>
                  <a:pt x="0" y="3750197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9" name="矩形 58">
            <a:extLst>
              <a:ext uri="{FF2B5EF4-FFF2-40B4-BE49-F238E27FC236}">
                <a16:creationId xmlns:a16="http://schemas.microsoft.com/office/drawing/2014/main" id="{A3A7A319-8A9E-46F1-8018-B3FBC851F9B1}"/>
              </a:ext>
            </a:extLst>
          </p:cNvPr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1BE289FF-06EF-4811-9428-9137E8D0E966}"/>
              </a:ext>
            </a:extLst>
          </p:cNvPr>
          <p:cNvSpPr/>
          <p:nvPr userDrawn="1"/>
        </p:nvSpPr>
        <p:spPr>
          <a:xfrm>
            <a:off x="241025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1" name="图片 60">
            <a:extLst>
              <a:ext uri="{FF2B5EF4-FFF2-40B4-BE49-F238E27FC236}">
                <a16:creationId xmlns:a16="http://schemas.microsoft.com/office/drawing/2014/main" id="{BC3E060F-77FC-4B54-831F-1CFB3167DA6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6794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  <p15:guide id="2" pos="325">
          <p15:clr>
            <a:srgbClr val="FBAE40"/>
          </p15:clr>
        </p15:guide>
        <p15:guide id="3" orient="horz" pos="346">
          <p15:clr>
            <a:srgbClr val="FBAE40"/>
          </p15:clr>
        </p15:guide>
        <p15:guide id="4" pos="7355">
          <p15:clr>
            <a:srgbClr val="FBAE40"/>
          </p15:clr>
        </p15:guide>
        <p15:guide id="5" orient="horz" pos="504">
          <p15:clr>
            <a:srgbClr val="FBAE40"/>
          </p15:clr>
        </p15:guide>
        <p15:guide id="6" orient="horz" pos="799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六个人物介绍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8AFF7A37-24C2-4800-9844-57E74D620CDB}"/>
              </a:ext>
            </a:extLst>
          </p:cNvPr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63C177A9-C3D0-4FC0-9E19-991103A4C82D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tile tx="0" ty="0" sx="100000" sy="100000" flip="none" algn="b"/>
          </a:blip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F9441E25-A4D9-4C69-9A31-F86F72431794}"/>
              </a:ext>
            </a:extLst>
          </p:cNvPr>
          <p:cNvGrpSpPr/>
          <p:nvPr userDrawn="1"/>
        </p:nvGrpSpPr>
        <p:grpSpPr>
          <a:xfrm>
            <a:off x="526108" y="47270"/>
            <a:ext cx="444827" cy="449060"/>
            <a:chOff x="5535168" y="881263"/>
            <a:chExt cx="1586880" cy="1601975"/>
          </a:xfrm>
          <a:solidFill>
            <a:schemeClr val="bg1"/>
          </a:solidFill>
        </p:grpSpPr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5514C2D6-E5C9-43ED-A2CD-7E5D450EA32E}"/>
                </a:ext>
              </a:extLst>
            </p:cNvPr>
            <p:cNvSpPr/>
            <p:nvPr/>
          </p:nvSpPr>
          <p:spPr>
            <a:xfrm>
              <a:off x="5535168" y="881263"/>
              <a:ext cx="1586880" cy="1601975"/>
            </a:xfrm>
            <a:custGeom>
              <a:avLst/>
              <a:gdLst>
                <a:gd name="connsiteX0" fmla="*/ 499539 w 570753"/>
                <a:gd name="connsiteY0" fmla="*/ 232144 h 576182"/>
                <a:gd name="connsiteX1" fmla="*/ 493859 w 570753"/>
                <a:gd name="connsiteY1" fmla="*/ 240439 h 576182"/>
                <a:gd name="connsiteX2" fmla="*/ 488444 w 570753"/>
                <a:gd name="connsiteY2" fmla="*/ 245854 h 576182"/>
                <a:gd name="connsiteX3" fmla="*/ 488444 w 570753"/>
                <a:gd name="connsiteY3" fmla="*/ 245853 h 576182"/>
                <a:gd name="connsiteX4" fmla="*/ 499139 w 570753"/>
                <a:gd name="connsiteY4" fmla="*/ 232315 h 576182"/>
                <a:gd name="connsiteX5" fmla="*/ 527433 w 570753"/>
                <a:gd name="connsiteY5" fmla="*/ 225276 h 576182"/>
                <a:gd name="connsiteX6" fmla="*/ 533931 w 570753"/>
                <a:gd name="connsiteY6" fmla="*/ 225276 h 576182"/>
                <a:gd name="connsiteX7" fmla="*/ 534506 w 570753"/>
                <a:gd name="connsiteY7" fmla="*/ 225467 h 576182"/>
                <a:gd name="connsiteX8" fmla="*/ 515520 w 570753"/>
                <a:gd name="connsiteY8" fmla="*/ 225276 h 576182"/>
                <a:gd name="connsiteX9" fmla="*/ 516603 w 570753"/>
                <a:gd name="connsiteY9" fmla="*/ 225276 h 576182"/>
                <a:gd name="connsiteX10" fmla="*/ 514656 w 570753"/>
                <a:gd name="connsiteY10" fmla="*/ 225647 h 576182"/>
                <a:gd name="connsiteX11" fmla="*/ 300463 w 570753"/>
                <a:gd name="connsiteY11" fmla="*/ 10285 h 576182"/>
                <a:gd name="connsiteX12" fmla="*/ 253428 w 570753"/>
                <a:gd name="connsiteY12" fmla="*/ 11920 h 576182"/>
                <a:gd name="connsiteX13" fmla="*/ 15163 w 570753"/>
                <a:gd name="connsiteY13" fmla="*/ 342242 h 576182"/>
                <a:gd name="connsiteX14" fmla="*/ 227435 w 570753"/>
                <a:gd name="connsiteY14" fmla="*/ 558847 h 576182"/>
                <a:gd name="connsiteX15" fmla="*/ 504690 w 570753"/>
                <a:gd name="connsiteY15" fmla="*/ 454877 h 576182"/>
                <a:gd name="connsiteX16" fmla="*/ 538670 w 570753"/>
                <a:gd name="connsiteY16" fmla="*/ 397341 h 576182"/>
                <a:gd name="connsiteX17" fmla="*/ 555592 w 570753"/>
                <a:gd name="connsiteY17" fmla="*/ 332496 h 576182"/>
                <a:gd name="connsiteX18" fmla="*/ 555592 w 570753"/>
                <a:gd name="connsiteY18" fmla="*/ 332495 h 576182"/>
                <a:gd name="connsiteX19" fmla="*/ 557758 w 570753"/>
                <a:gd name="connsiteY19" fmla="*/ 325997 h 576182"/>
                <a:gd name="connsiteX20" fmla="*/ 558542 w 570753"/>
                <a:gd name="connsiteY20" fmla="*/ 288775 h 576182"/>
                <a:gd name="connsiteX21" fmla="*/ 559247 w 570753"/>
                <a:gd name="connsiteY21" fmla="*/ 286332 h 576182"/>
                <a:gd name="connsiteX22" fmla="*/ 558649 w 570753"/>
                <a:gd name="connsiteY22" fmla="*/ 283683 h 576182"/>
                <a:gd name="connsiteX23" fmla="*/ 559112 w 570753"/>
                <a:gd name="connsiteY23" fmla="*/ 261692 h 576182"/>
                <a:gd name="connsiteX24" fmla="*/ 545845 w 570753"/>
                <a:gd name="connsiteY24" fmla="*/ 198200 h 576182"/>
                <a:gd name="connsiteX25" fmla="*/ 300463 w 570753"/>
                <a:gd name="connsiteY25" fmla="*/ 10285 h 576182"/>
                <a:gd name="connsiteX26" fmla="*/ 288084 w 570753"/>
                <a:gd name="connsiteY26" fmla="*/ 7 h 576182"/>
                <a:gd name="connsiteX27" fmla="*/ 570753 w 570753"/>
                <a:gd name="connsiteY27" fmla="*/ 290257 h 576182"/>
                <a:gd name="connsiteX28" fmla="*/ 284835 w 570753"/>
                <a:gd name="connsiteY28" fmla="*/ 576176 h 576182"/>
                <a:gd name="connsiteX29" fmla="*/ 0 w 570753"/>
                <a:gd name="connsiteY29" fmla="*/ 287008 h 576182"/>
                <a:gd name="connsiteX30" fmla="*/ 288084 w 570753"/>
                <a:gd name="connsiteY30" fmla="*/ 7 h 576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570753" h="576182">
                  <a:moveTo>
                    <a:pt x="499539" y="232144"/>
                  </a:moveTo>
                  <a:lnTo>
                    <a:pt x="493859" y="240439"/>
                  </a:lnTo>
                  <a:cubicBezTo>
                    <a:pt x="493859" y="242605"/>
                    <a:pt x="490610" y="244771"/>
                    <a:pt x="488444" y="245854"/>
                  </a:cubicBezTo>
                  <a:lnTo>
                    <a:pt x="488444" y="245853"/>
                  </a:lnTo>
                  <a:cubicBezTo>
                    <a:pt x="492777" y="242604"/>
                    <a:pt x="495484" y="236918"/>
                    <a:pt x="499139" y="232315"/>
                  </a:cubicBezTo>
                  <a:close/>
                  <a:moveTo>
                    <a:pt x="527433" y="225276"/>
                  </a:moveTo>
                  <a:lnTo>
                    <a:pt x="533931" y="225276"/>
                  </a:lnTo>
                  <a:lnTo>
                    <a:pt x="534506" y="225467"/>
                  </a:lnTo>
                  <a:close/>
                  <a:moveTo>
                    <a:pt x="515520" y="225276"/>
                  </a:moveTo>
                  <a:lnTo>
                    <a:pt x="516603" y="225276"/>
                  </a:lnTo>
                  <a:lnTo>
                    <a:pt x="514656" y="225647"/>
                  </a:lnTo>
                  <a:close/>
                  <a:moveTo>
                    <a:pt x="300463" y="10285"/>
                  </a:moveTo>
                  <a:cubicBezTo>
                    <a:pt x="284870" y="9382"/>
                    <a:pt x="269132" y="9889"/>
                    <a:pt x="253428" y="11920"/>
                  </a:cubicBezTo>
                  <a:cubicBezTo>
                    <a:pt x="92057" y="32498"/>
                    <a:pt x="-18411" y="184121"/>
                    <a:pt x="15163" y="342242"/>
                  </a:cubicBezTo>
                  <a:cubicBezTo>
                    <a:pt x="40072" y="457043"/>
                    <a:pt x="111552" y="533938"/>
                    <a:pt x="227435" y="558847"/>
                  </a:cubicBezTo>
                  <a:cubicBezTo>
                    <a:pt x="340070" y="583757"/>
                    <a:pt x="433210" y="545851"/>
                    <a:pt x="504690" y="454877"/>
                  </a:cubicBezTo>
                  <a:cubicBezTo>
                    <a:pt x="518769" y="437007"/>
                    <a:pt x="530141" y="417783"/>
                    <a:pt x="538670" y="397341"/>
                  </a:cubicBezTo>
                  <a:lnTo>
                    <a:pt x="555592" y="332496"/>
                  </a:lnTo>
                  <a:lnTo>
                    <a:pt x="555592" y="332495"/>
                  </a:lnTo>
                  <a:cubicBezTo>
                    <a:pt x="556675" y="330329"/>
                    <a:pt x="557758" y="328163"/>
                    <a:pt x="557758" y="325997"/>
                  </a:cubicBezTo>
                  <a:lnTo>
                    <a:pt x="558542" y="288775"/>
                  </a:lnTo>
                  <a:lnTo>
                    <a:pt x="559247" y="286332"/>
                  </a:lnTo>
                  <a:lnTo>
                    <a:pt x="558649" y="283683"/>
                  </a:lnTo>
                  <a:lnTo>
                    <a:pt x="559112" y="261692"/>
                  </a:lnTo>
                  <a:cubicBezTo>
                    <a:pt x="556946" y="240438"/>
                    <a:pt x="552343" y="219319"/>
                    <a:pt x="545845" y="198200"/>
                  </a:cubicBezTo>
                  <a:cubicBezTo>
                    <a:pt x="511730" y="92064"/>
                    <a:pt x="409621" y="16608"/>
                    <a:pt x="300463" y="10285"/>
                  </a:cubicBezTo>
                  <a:close/>
                  <a:moveTo>
                    <a:pt x="288084" y="7"/>
                  </a:moveTo>
                  <a:cubicBezTo>
                    <a:pt x="444040" y="7"/>
                    <a:pt x="570753" y="131053"/>
                    <a:pt x="570753" y="290257"/>
                  </a:cubicBezTo>
                  <a:cubicBezTo>
                    <a:pt x="569670" y="448379"/>
                    <a:pt x="441874" y="577259"/>
                    <a:pt x="284835" y="576176"/>
                  </a:cubicBezTo>
                  <a:cubicBezTo>
                    <a:pt x="125631" y="576176"/>
                    <a:pt x="0" y="447296"/>
                    <a:pt x="0" y="287008"/>
                  </a:cubicBezTo>
                  <a:cubicBezTo>
                    <a:pt x="0" y="126721"/>
                    <a:pt x="127797" y="-1076"/>
                    <a:pt x="288084" y="7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8A0D3C90-807B-448A-A358-858D81371094}"/>
                </a:ext>
              </a:extLst>
            </p:cNvPr>
            <p:cNvSpPr/>
            <p:nvPr/>
          </p:nvSpPr>
          <p:spPr>
            <a:xfrm>
              <a:off x="5776061" y="1131209"/>
              <a:ext cx="1093075" cy="1096064"/>
            </a:xfrm>
            <a:custGeom>
              <a:avLst/>
              <a:gdLst>
                <a:gd name="connsiteX0" fmla="*/ 33578 w 393146"/>
                <a:gd name="connsiteY0" fmla="*/ 291333 h 394221"/>
                <a:gd name="connsiteX1" fmla="*/ 201447 w 393146"/>
                <a:gd name="connsiteY1" fmla="*/ 384473 h 394221"/>
                <a:gd name="connsiteX2" fmla="*/ 359568 w 393146"/>
                <a:gd name="connsiteY2" fmla="*/ 291333 h 394221"/>
                <a:gd name="connsiteX3" fmla="*/ 191578 w 393146"/>
                <a:gd name="connsiteY3" fmla="*/ 7835 h 394221"/>
                <a:gd name="connsiteX4" fmla="*/ 55117 w 393146"/>
                <a:gd name="connsiteY4" fmla="*/ 72563 h 394221"/>
                <a:gd name="connsiteX5" fmla="*/ 21544 w 393146"/>
                <a:gd name="connsiteY5" fmla="*/ 268590 h 394221"/>
                <a:gd name="connsiteX6" fmla="*/ 39955 w 393146"/>
                <a:gd name="connsiteY6" fmla="*/ 281586 h 394221"/>
                <a:gd name="connsiteX7" fmla="*/ 195911 w 393146"/>
                <a:gd name="connsiteY7" fmla="*/ 281586 h 394221"/>
                <a:gd name="connsiteX8" fmla="*/ 357281 w 393146"/>
                <a:gd name="connsiteY8" fmla="*/ 281586 h 394221"/>
                <a:gd name="connsiteX9" fmla="*/ 370277 w 393146"/>
                <a:gd name="connsiteY9" fmla="*/ 272922 h 394221"/>
                <a:gd name="connsiteX10" fmla="*/ 382190 w 393146"/>
                <a:gd name="connsiteY10" fmla="*/ 161370 h 394221"/>
                <a:gd name="connsiteX11" fmla="*/ 245729 w 393146"/>
                <a:gd name="connsiteY11" fmla="*/ 15162 h 394221"/>
                <a:gd name="connsiteX12" fmla="*/ 191578 w 393146"/>
                <a:gd name="connsiteY12" fmla="*/ 7835 h 394221"/>
                <a:gd name="connsiteX13" fmla="*/ 196027 w 393146"/>
                <a:gd name="connsiteY13" fmla="*/ 0 h 394221"/>
                <a:gd name="connsiteX14" fmla="*/ 393137 w 393146"/>
                <a:gd name="connsiteY14" fmla="*/ 197111 h 394221"/>
                <a:gd name="connsiteX15" fmla="*/ 196027 w 393146"/>
                <a:gd name="connsiteY15" fmla="*/ 394221 h 394221"/>
                <a:gd name="connsiteX16" fmla="*/ 0 w 393146"/>
                <a:gd name="connsiteY16" fmla="*/ 197111 h 394221"/>
                <a:gd name="connsiteX17" fmla="*/ 196027 w 393146"/>
                <a:gd name="connsiteY17" fmla="*/ 0 h 394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3146" h="394221">
                  <a:moveTo>
                    <a:pt x="33578" y="291333"/>
                  </a:moveTo>
                  <a:cubicBezTo>
                    <a:pt x="62820" y="344401"/>
                    <a:pt x="127801" y="388805"/>
                    <a:pt x="201447" y="384473"/>
                  </a:cubicBezTo>
                  <a:cubicBezTo>
                    <a:pt x="269677" y="381224"/>
                    <a:pt x="321662" y="349816"/>
                    <a:pt x="359568" y="291333"/>
                  </a:cubicBezTo>
                  <a:close/>
                  <a:moveTo>
                    <a:pt x="191578" y="7835"/>
                  </a:moveTo>
                  <a:cubicBezTo>
                    <a:pt x="139390" y="7784"/>
                    <a:pt x="93294" y="29512"/>
                    <a:pt x="55117" y="72563"/>
                  </a:cubicBezTo>
                  <a:cubicBezTo>
                    <a:pt x="4216" y="129963"/>
                    <a:pt x="-5532" y="197110"/>
                    <a:pt x="21544" y="268590"/>
                  </a:cubicBezTo>
                  <a:cubicBezTo>
                    <a:pt x="24793" y="278337"/>
                    <a:pt x="29125" y="281586"/>
                    <a:pt x="39955" y="281586"/>
                  </a:cubicBezTo>
                  <a:lnTo>
                    <a:pt x="195911" y="281586"/>
                  </a:lnTo>
                  <a:lnTo>
                    <a:pt x="357281" y="281586"/>
                  </a:lnTo>
                  <a:cubicBezTo>
                    <a:pt x="364862" y="281586"/>
                    <a:pt x="368111" y="279420"/>
                    <a:pt x="370277" y="272922"/>
                  </a:cubicBezTo>
                  <a:cubicBezTo>
                    <a:pt x="385439" y="237182"/>
                    <a:pt x="390855" y="199276"/>
                    <a:pt x="382190" y="161370"/>
                  </a:cubicBezTo>
                  <a:cubicBezTo>
                    <a:pt x="365945" y="85559"/>
                    <a:pt x="320458" y="34657"/>
                    <a:pt x="245729" y="15162"/>
                  </a:cubicBezTo>
                  <a:cubicBezTo>
                    <a:pt x="227047" y="10289"/>
                    <a:pt x="208974" y="7852"/>
                    <a:pt x="191578" y="7835"/>
                  </a:cubicBezTo>
                  <a:close/>
                  <a:moveTo>
                    <a:pt x="196027" y="0"/>
                  </a:moveTo>
                  <a:cubicBezTo>
                    <a:pt x="307579" y="0"/>
                    <a:pt x="393137" y="87725"/>
                    <a:pt x="393137" y="197111"/>
                  </a:cubicBezTo>
                  <a:cubicBezTo>
                    <a:pt x="394220" y="305413"/>
                    <a:pt x="304330" y="394221"/>
                    <a:pt x="196027" y="394221"/>
                  </a:cubicBezTo>
                  <a:cubicBezTo>
                    <a:pt x="87725" y="393138"/>
                    <a:pt x="0" y="305413"/>
                    <a:pt x="0" y="197111"/>
                  </a:cubicBezTo>
                  <a:cubicBezTo>
                    <a:pt x="0" y="88808"/>
                    <a:pt x="87725" y="0"/>
                    <a:pt x="196027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46A557D2-2350-4B86-A53D-FAC0FAFDBBEF}"/>
                </a:ext>
              </a:extLst>
            </p:cNvPr>
            <p:cNvSpPr/>
            <p:nvPr/>
          </p:nvSpPr>
          <p:spPr>
            <a:xfrm>
              <a:off x="6841783" y="1384147"/>
              <a:ext cx="203594" cy="124047"/>
            </a:xfrm>
            <a:custGeom>
              <a:avLst/>
              <a:gdLst>
                <a:gd name="connsiteX0" fmla="*/ 15286 w 203594"/>
                <a:gd name="connsiteY0" fmla="*/ 48177 h 124047"/>
                <a:gd name="connsiteX1" fmla="*/ 27328 w 203594"/>
                <a:gd name="connsiteY1" fmla="*/ 84313 h 124047"/>
                <a:gd name="connsiteX2" fmla="*/ 42384 w 203594"/>
                <a:gd name="connsiteY2" fmla="*/ 81301 h 124047"/>
                <a:gd name="connsiteX3" fmla="*/ 15286 w 203594"/>
                <a:gd name="connsiteY3" fmla="*/ 48177 h 124047"/>
                <a:gd name="connsiteX4" fmla="*/ 135730 w 203594"/>
                <a:gd name="connsiteY4" fmla="*/ 0 h 124047"/>
                <a:gd name="connsiteX5" fmla="*/ 144764 w 203594"/>
                <a:gd name="connsiteY5" fmla="*/ 12045 h 124047"/>
                <a:gd name="connsiteX6" fmla="*/ 150034 w 203594"/>
                <a:gd name="connsiteY6" fmla="*/ 22207 h 124047"/>
                <a:gd name="connsiteX7" fmla="*/ 159819 w 203594"/>
                <a:gd name="connsiteY7" fmla="*/ 30111 h 124047"/>
                <a:gd name="connsiteX8" fmla="*/ 159819 w 203594"/>
                <a:gd name="connsiteY8" fmla="*/ 30110 h 124047"/>
                <a:gd name="connsiteX9" fmla="*/ 186919 w 203594"/>
                <a:gd name="connsiteY9" fmla="*/ 54199 h 124047"/>
                <a:gd name="connsiteX10" fmla="*/ 201974 w 203594"/>
                <a:gd name="connsiteY10" fmla="*/ 75277 h 124047"/>
                <a:gd name="connsiteX11" fmla="*/ 171863 w 203594"/>
                <a:gd name="connsiteY11" fmla="*/ 78288 h 124047"/>
                <a:gd name="connsiteX12" fmla="*/ 141752 w 203594"/>
                <a:gd name="connsiteY12" fmla="*/ 66243 h 124047"/>
                <a:gd name="connsiteX13" fmla="*/ 63461 w 203594"/>
                <a:gd name="connsiteY13" fmla="*/ 105390 h 124047"/>
                <a:gd name="connsiteX14" fmla="*/ 57439 w 203594"/>
                <a:gd name="connsiteY14" fmla="*/ 123457 h 124047"/>
                <a:gd name="connsiteX15" fmla="*/ 48406 w 203594"/>
                <a:gd name="connsiteY15" fmla="*/ 108401 h 124047"/>
                <a:gd name="connsiteX16" fmla="*/ 36361 w 203594"/>
                <a:gd name="connsiteY16" fmla="*/ 99368 h 124047"/>
                <a:gd name="connsiteX17" fmla="*/ 6250 w 203594"/>
                <a:gd name="connsiteY17" fmla="*/ 48177 h 124047"/>
                <a:gd name="connsiteX18" fmla="*/ 18295 w 203594"/>
                <a:gd name="connsiteY18" fmla="*/ 24088 h 124047"/>
                <a:gd name="connsiteX19" fmla="*/ 42384 w 203594"/>
                <a:gd name="connsiteY19" fmla="*/ 39144 h 124047"/>
                <a:gd name="connsiteX20" fmla="*/ 60450 w 203594"/>
                <a:gd name="connsiteY20" fmla="*/ 54199 h 124047"/>
                <a:gd name="connsiteX21" fmla="*/ 72494 w 203594"/>
                <a:gd name="connsiteY21" fmla="*/ 21077 h 124047"/>
                <a:gd name="connsiteX22" fmla="*/ 135730 w 203594"/>
                <a:gd name="connsiteY22" fmla="*/ 48177 h 124047"/>
                <a:gd name="connsiteX23" fmla="*/ 156808 w 203594"/>
                <a:gd name="connsiteY23" fmla="*/ 42155 h 124047"/>
                <a:gd name="connsiteX24" fmla="*/ 159815 w 203594"/>
                <a:gd name="connsiteY24" fmla="*/ 30127 h 124047"/>
                <a:gd name="connsiteX25" fmla="*/ 156809 w 203594"/>
                <a:gd name="connsiteY25" fmla="*/ 39145 h 124047"/>
                <a:gd name="connsiteX26" fmla="*/ 126696 w 203594"/>
                <a:gd name="connsiteY26" fmla="*/ 18067 h 124047"/>
                <a:gd name="connsiteX27" fmla="*/ 123685 w 203594"/>
                <a:gd name="connsiteY27" fmla="*/ 6022 h 124047"/>
                <a:gd name="connsiteX28" fmla="*/ 135730 w 203594"/>
                <a:gd name="connsiteY28" fmla="*/ 0 h 124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03594" h="124047">
                  <a:moveTo>
                    <a:pt x="15286" y="48177"/>
                  </a:moveTo>
                  <a:cubicBezTo>
                    <a:pt x="15286" y="66243"/>
                    <a:pt x="9264" y="81301"/>
                    <a:pt x="27328" y="84313"/>
                  </a:cubicBezTo>
                  <a:cubicBezTo>
                    <a:pt x="33350" y="87324"/>
                    <a:pt x="42384" y="87324"/>
                    <a:pt x="42384" y="81301"/>
                  </a:cubicBezTo>
                  <a:cubicBezTo>
                    <a:pt x="42384" y="69254"/>
                    <a:pt x="30339" y="57210"/>
                    <a:pt x="15286" y="48177"/>
                  </a:cubicBezTo>
                  <a:close/>
                  <a:moveTo>
                    <a:pt x="135730" y="0"/>
                  </a:moveTo>
                  <a:cubicBezTo>
                    <a:pt x="141753" y="0"/>
                    <a:pt x="147775" y="0"/>
                    <a:pt x="144764" y="12045"/>
                  </a:cubicBezTo>
                  <a:cubicBezTo>
                    <a:pt x="143258" y="16561"/>
                    <a:pt x="146269" y="19572"/>
                    <a:pt x="150034" y="22207"/>
                  </a:cubicBezTo>
                  <a:lnTo>
                    <a:pt x="159819" y="30111"/>
                  </a:lnTo>
                  <a:lnTo>
                    <a:pt x="159819" y="30110"/>
                  </a:lnTo>
                  <a:cubicBezTo>
                    <a:pt x="174874" y="30110"/>
                    <a:pt x="174874" y="48177"/>
                    <a:pt x="186919" y="54199"/>
                  </a:cubicBezTo>
                  <a:cubicBezTo>
                    <a:pt x="195952" y="60221"/>
                    <a:pt x="207996" y="63232"/>
                    <a:pt x="201974" y="75277"/>
                  </a:cubicBezTo>
                  <a:cubicBezTo>
                    <a:pt x="195952" y="87324"/>
                    <a:pt x="183908" y="81301"/>
                    <a:pt x="171863" y="78288"/>
                  </a:cubicBezTo>
                  <a:cubicBezTo>
                    <a:pt x="162830" y="75277"/>
                    <a:pt x="150786" y="69254"/>
                    <a:pt x="141752" y="66243"/>
                  </a:cubicBezTo>
                  <a:cubicBezTo>
                    <a:pt x="102605" y="48177"/>
                    <a:pt x="72494" y="63232"/>
                    <a:pt x="63461" y="105390"/>
                  </a:cubicBezTo>
                  <a:cubicBezTo>
                    <a:pt x="63461" y="111412"/>
                    <a:pt x="63461" y="120446"/>
                    <a:pt x="57439" y="123457"/>
                  </a:cubicBezTo>
                  <a:cubicBezTo>
                    <a:pt x="45395" y="126468"/>
                    <a:pt x="48406" y="117434"/>
                    <a:pt x="48406" y="108401"/>
                  </a:cubicBezTo>
                  <a:cubicBezTo>
                    <a:pt x="48406" y="102379"/>
                    <a:pt x="42384" y="102379"/>
                    <a:pt x="36361" y="99368"/>
                  </a:cubicBezTo>
                  <a:cubicBezTo>
                    <a:pt x="-2783" y="93346"/>
                    <a:pt x="-5797" y="90335"/>
                    <a:pt x="6250" y="48177"/>
                  </a:cubicBezTo>
                  <a:cubicBezTo>
                    <a:pt x="9262" y="39144"/>
                    <a:pt x="9262" y="27099"/>
                    <a:pt x="18295" y="24088"/>
                  </a:cubicBezTo>
                  <a:cubicBezTo>
                    <a:pt x="30339" y="21077"/>
                    <a:pt x="33350" y="36132"/>
                    <a:pt x="42384" y="39144"/>
                  </a:cubicBezTo>
                  <a:cubicBezTo>
                    <a:pt x="48406" y="42155"/>
                    <a:pt x="48406" y="60221"/>
                    <a:pt x="60450" y="54199"/>
                  </a:cubicBezTo>
                  <a:cubicBezTo>
                    <a:pt x="78517" y="48177"/>
                    <a:pt x="72494" y="33121"/>
                    <a:pt x="72494" y="21077"/>
                  </a:cubicBezTo>
                  <a:cubicBezTo>
                    <a:pt x="96583" y="21077"/>
                    <a:pt x="114650" y="42155"/>
                    <a:pt x="135730" y="48177"/>
                  </a:cubicBezTo>
                  <a:cubicBezTo>
                    <a:pt x="144764" y="51188"/>
                    <a:pt x="153797" y="60221"/>
                    <a:pt x="156808" y="42155"/>
                  </a:cubicBezTo>
                  <a:lnTo>
                    <a:pt x="159815" y="30127"/>
                  </a:lnTo>
                  <a:lnTo>
                    <a:pt x="156809" y="39145"/>
                  </a:lnTo>
                  <a:cubicBezTo>
                    <a:pt x="147775" y="33123"/>
                    <a:pt x="135730" y="27100"/>
                    <a:pt x="126696" y="18067"/>
                  </a:cubicBezTo>
                  <a:cubicBezTo>
                    <a:pt x="123685" y="15056"/>
                    <a:pt x="117663" y="9033"/>
                    <a:pt x="123685" y="6022"/>
                  </a:cubicBezTo>
                  <a:cubicBezTo>
                    <a:pt x="126696" y="3011"/>
                    <a:pt x="132719" y="0"/>
                    <a:pt x="13573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834CC750-49E1-45C4-A7A7-59F7B9CF996F}"/>
                </a:ext>
              </a:extLst>
            </p:cNvPr>
            <p:cNvSpPr/>
            <p:nvPr/>
          </p:nvSpPr>
          <p:spPr>
            <a:xfrm>
              <a:off x="6005941" y="1007751"/>
              <a:ext cx="80268" cy="182648"/>
            </a:xfrm>
            <a:custGeom>
              <a:avLst/>
              <a:gdLst>
                <a:gd name="connsiteX0" fmla="*/ 71936 w 84635"/>
                <a:gd name="connsiteY0" fmla="*/ 133350 h 192585"/>
                <a:gd name="connsiteX1" fmla="*/ 84635 w 84635"/>
                <a:gd name="connsiteY1" fmla="*/ 168275 h 192585"/>
                <a:gd name="connsiteX2" fmla="*/ 49711 w 84635"/>
                <a:gd name="connsiteY2" fmla="*/ 187325 h 192585"/>
                <a:gd name="connsiteX3" fmla="*/ 37010 w 84635"/>
                <a:gd name="connsiteY3" fmla="*/ 190500 h 192585"/>
                <a:gd name="connsiteX4" fmla="*/ 37010 w 84635"/>
                <a:gd name="connsiteY4" fmla="*/ 174625 h 192585"/>
                <a:gd name="connsiteX5" fmla="*/ 49711 w 84635"/>
                <a:gd name="connsiteY5" fmla="*/ 136525 h 192585"/>
                <a:gd name="connsiteX6" fmla="*/ 21135 w 84635"/>
                <a:gd name="connsiteY6" fmla="*/ 127000 h 192585"/>
                <a:gd name="connsiteX7" fmla="*/ 5261 w 84635"/>
                <a:gd name="connsiteY7" fmla="*/ 92075 h 192585"/>
                <a:gd name="connsiteX8" fmla="*/ 2086 w 84635"/>
                <a:gd name="connsiteY8" fmla="*/ 82550 h 192585"/>
                <a:gd name="connsiteX9" fmla="*/ 17960 w 84635"/>
                <a:gd name="connsiteY9" fmla="*/ 0 h 192585"/>
                <a:gd name="connsiteX10" fmla="*/ 33835 w 84635"/>
                <a:gd name="connsiteY10" fmla="*/ 22225 h 192585"/>
                <a:gd name="connsiteX11" fmla="*/ 49711 w 84635"/>
                <a:gd name="connsiteY11" fmla="*/ 3175 h 192585"/>
                <a:gd name="connsiteX12" fmla="*/ 71936 w 84635"/>
                <a:gd name="connsiteY12" fmla="*/ 133350 h 192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635" h="192585">
                  <a:moveTo>
                    <a:pt x="71936" y="133350"/>
                  </a:moveTo>
                  <a:cubicBezTo>
                    <a:pt x="75111" y="146050"/>
                    <a:pt x="81460" y="155575"/>
                    <a:pt x="84635" y="168275"/>
                  </a:cubicBezTo>
                  <a:cubicBezTo>
                    <a:pt x="75111" y="177800"/>
                    <a:pt x="49711" y="158750"/>
                    <a:pt x="49711" y="187325"/>
                  </a:cubicBezTo>
                  <a:cubicBezTo>
                    <a:pt x="49711" y="193675"/>
                    <a:pt x="40185" y="193675"/>
                    <a:pt x="37010" y="190500"/>
                  </a:cubicBezTo>
                  <a:cubicBezTo>
                    <a:pt x="30660" y="187325"/>
                    <a:pt x="33835" y="180975"/>
                    <a:pt x="37010" y="174625"/>
                  </a:cubicBezTo>
                  <a:cubicBezTo>
                    <a:pt x="46536" y="165100"/>
                    <a:pt x="56061" y="155575"/>
                    <a:pt x="49711" y="136525"/>
                  </a:cubicBezTo>
                  <a:cubicBezTo>
                    <a:pt x="33835" y="149225"/>
                    <a:pt x="21135" y="158750"/>
                    <a:pt x="21135" y="127000"/>
                  </a:cubicBezTo>
                  <a:cubicBezTo>
                    <a:pt x="21135" y="114300"/>
                    <a:pt x="27485" y="98425"/>
                    <a:pt x="5261" y="92075"/>
                  </a:cubicBezTo>
                  <a:cubicBezTo>
                    <a:pt x="-1089" y="88900"/>
                    <a:pt x="-1089" y="85725"/>
                    <a:pt x="2086" y="82550"/>
                  </a:cubicBezTo>
                  <a:cubicBezTo>
                    <a:pt x="27485" y="60325"/>
                    <a:pt x="11611" y="28575"/>
                    <a:pt x="17960" y="0"/>
                  </a:cubicBezTo>
                  <a:cubicBezTo>
                    <a:pt x="30660" y="3175"/>
                    <a:pt x="27485" y="15875"/>
                    <a:pt x="33835" y="22225"/>
                  </a:cubicBezTo>
                  <a:cubicBezTo>
                    <a:pt x="40185" y="15875"/>
                    <a:pt x="43360" y="9525"/>
                    <a:pt x="49711" y="3175"/>
                  </a:cubicBezTo>
                  <a:cubicBezTo>
                    <a:pt x="43360" y="50800"/>
                    <a:pt x="56061" y="92075"/>
                    <a:pt x="71936" y="1333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5C15F9F2-2413-4242-83AC-E07F023E8F31}"/>
                </a:ext>
              </a:extLst>
            </p:cNvPr>
            <p:cNvSpPr/>
            <p:nvPr/>
          </p:nvSpPr>
          <p:spPr>
            <a:xfrm>
              <a:off x="6068721" y="2247875"/>
              <a:ext cx="105994" cy="117911"/>
            </a:xfrm>
            <a:custGeom>
              <a:avLst/>
              <a:gdLst>
                <a:gd name="connsiteX0" fmla="*/ 69239 w 111761"/>
                <a:gd name="connsiteY0" fmla="*/ 76701 h 124326"/>
                <a:gd name="connsiteX1" fmla="*/ 88289 w 111761"/>
                <a:gd name="connsiteY1" fmla="*/ 32251 h 124326"/>
                <a:gd name="connsiteX2" fmla="*/ 104164 w 111761"/>
                <a:gd name="connsiteY2" fmla="*/ 19551 h 124326"/>
                <a:gd name="connsiteX3" fmla="*/ 107339 w 111761"/>
                <a:gd name="connsiteY3" fmla="*/ 38601 h 124326"/>
                <a:gd name="connsiteX4" fmla="*/ 85114 w 111761"/>
                <a:gd name="connsiteY4" fmla="*/ 108451 h 124326"/>
                <a:gd name="connsiteX5" fmla="*/ 69239 w 111761"/>
                <a:gd name="connsiteY5" fmla="*/ 124326 h 124326"/>
                <a:gd name="connsiteX6" fmla="*/ 53364 w 111761"/>
                <a:gd name="connsiteY6" fmla="*/ 108451 h 124326"/>
                <a:gd name="connsiteX7" fmla="*/ 40664 w 111761"/>
                <a:gd name="connsiteY7" fmla="*/ 54476 h 124326"/>
                <a:gd name="connsiteX8" fmla="*/ 24789 w 111761"/>
                <a:gd name="connsiteY8" fmla="*/ 83051 h 124326"/>
                <a:gd name="connsiteX9" fmla="*/ 8914 w 111761"/>
                <a:gd name="connsiteY9" fmla="*/ 102101 h 124326"/>
                <a:gd name="connsiteX10" fmla="*/ 5739 w 111761"/>
                <a:gd name="connsiteY10" fmla="*/ 76701 h 124326"/>
                <a:gd name="connsiteX11" fmla="*/ 27964 w 111761"/>
                <a:gd name="connsiteY11" fmla="*/ 16376 h 124326"/>
                <a:gd name="connsiteX12" fmla="*/ 40664 w 111761"/>
                <a:gd name="connsiteY12" fmla="*/ 501 h 124326"/>
                <a:gd name="connsiteX13" fmla="*/ 59714 w 111761"/>
                <a:gd name="connsiteY13" fmla="*/ 19551 h 124326"/>
                <a:gd name="connsiteX14" fmla="*/ 69239 w 111761"/>
                <a:gd name="connsiteY14" fmla="*/ 76701 h 124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1761" h="124326">
                  <a:moveTo>
                    <a:pt x="69239" y="76701"/>
                  </a:moveTo>
                  <a:cubicBezTo>
                    <a:pt x="78764" y="54476"/>
                    <a:pt x="81939" y="44951"/>
                    <a:pt x="88289" y="32251"/>
                  </a:cubicBezTo>
                  <a:cubicBezTo>
                    <a:pt x="91464" y="25901"/>
                    <a:pt x="91464" y="16376"/>
                    <a:pt x="104164" y="19551"/>
                  </a:cubicBezTo>
                  <a:cubicBezTo>
                    <a:pt x="116864" y="22726"/>
                    <a:pt x="110514" y="32251"/>
                    <a:pt x="107339" y="38601"/>
                  </a:cubicBezTo>
                  <a:cubicBezTo>
                    <a:pt x="100989" y="60826"/>
                    <a:pt x="91464" y="83051"/>
                    <a:pt x="85114" y="108451"/>
                  </a:cubicBezTo>
                  <a:cubicBezTo>
                    <a:pt x="81939" y="114801"/>
                    <a:pt x="81939" y="124326"/>
                    <a:pt x="69239" y="124326"/>
                  </a:cubicBezTo>
                  <a:cubicBezTo>
                    <a:pt x="59714" y="124326"/>
                    <a:pt x="56539" y="117976"/>
                    <a:pt x="53364" y="108451"/>
                  </a:cubicBezTo>
                  <a:cubicBezTo>
                    <a:pt x="50189" y="92576"/>
                    <a:pt x="43839" y="73526"/>
                    <a:pt x="40664" y="54476"/>
                  </a:cubicBezTo>
                  <a:cubicBezTo>
                    <a:pt x="24789" y="60826"/>
                    <a:pt x="27964" y="73526"/>
                    <a:pt x="24789" y="83051"/>
                  </a:cubicBezTo>
                  <a:cubicBezTo>
                    <a:pt x="18439" y="89401"/>
                    <a:pt x="21614" y="105276"/>
                    <a:pt x="8914" y="102101"/>
                  </a:cubicBezTo>
                  <a:cubicBezTo>
                    <a:pt x="-6961" y="98926"/>
                    <a:pt x="2564" y="86226"/>
                    <a:pt x="5739" y="76701"/>
                  </a:cubicBezTo>
                  <a:cubicBezTo>
                    <a:pt x="12089" y="54476"/>
                    <a:pt x="18439" y="35426"/>
                    <a:pt x="27964" y="16376"/>
                  </a:cubicBezTo>
                  <a:cubicBezTo>
                    <a:pt x="31139" y="10026"/>
                    <a:pt x="27964" y="-2674"/>
                    <a:pt x="40664" y="501"/>
                  </a:cubicBezTo>
                  <a:cubicBezTo>
                    <a:pt x="50189" y="501"/>
                    <a:pt x="56539" y="10026"/>
                    <a:pt x="59714" y="19551"/>
                  </a:cubicBezTo>
                  <a:cubicBezTo>
                    <a:pt x="56539" y="32251"/>
                    <a:pt x="59714" y="48126"/>
                    <a:pt x="69239" y="7670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DB46A0C0-BA61-4D1A-918A-628BFC80D105}"/>
                </a:ext>
              </a:extLst>
            </p:cNvPr>
            <p:cNvSpPr/>
            <p:nvPr/>
          </p:nvSpPr>
          <p:spPr>
            <a:xfrm>
              <a:off x="6181060" y="2275739"/>
              <a:ext cx="99463" cy="107824"/>
            </a:xfrm>
            <a:custGeom>
              <a:avLst/>
              <a:gdLst>
                <a:gd name="connsiteX0" fmla="*/ 77787 w 104876"/>
                <a:gd name="connsiteY0" fmla="*/ 56846 h 113692"/>
                <a:gd name="connsiteX1" fmla="*/ 103188 w 104876"/>
                <a:gd name="connsiteY1" fmla="*/ 69546 h 113692"/>
                <a:gd name="connsiteX2" fmla="*/ 87312 w 104876"/>
                <a:gd name="connsiteY2" fmla="*/ 107646 h 113692"/>
                <a:gd name="connsiteX3" fmla="*/ 14287 w 104876"/>
                <a:gd name="connsiteY3" fmla="*/ 94946 h 113692"/>
                <a:gd name="connsiteX4" fmla="*/ 14287 w 104876"/>
                <a:gd name="connsiteY4" fmla="*/ 18746 h 113692"/>
                <a:gd name="connsiteX5" fmla="*/ 84137 w 104876"/>
                <a:gd name="connsiteY5" fmla="*/ 6046 h 113692"/>
                <a:gd name="connsiteX6" fmla="*/ 103188 w 104876"/>
                <a:gd name="connsiteY6" fmla="*/ 34621 h 113692"/>
                <a:gd name="connsiteX7" fmla="*/ 77787 w 104876"/>
                <a:gd name="connsiteY7" fmla="*/ 28271 h 113692"/>
                <a:gd name="connsiteX8" fmla="*/ 39687 w 104876"/>
                <a:gd name="connsiteY8" fmla="*/ 25096 h 113692"/>
                <a:gd name="connsiteX9" fmla="*/ 26987 w 104876"/>
                <a:gd name="connsiteY9" fmla="*/ 72721 h 113692"/>
                <a:gd name="connsiteX10" fmla="*/ 52388 w 104876"/>
                <a:gd name="connsiteY10" fmla="*/ 91771 h 113692"/>
                <a:gd name="connsiteX11" fmla="*/ 74612 w 104876"/>
                <a:gd name="connsiteY11" fmla="*/ 85421 h 113692"/>
                <a:gd name="connsiteX12" fmla="*/ 61912 w 104876"/>
                <a:gd name="connsiteY12" fmla="*/ 69546 h 113692"/>
                <a:gd name="connsiteX13" fmla="*/ 55563 w 104876"/>
                <a:gd name="connsiteY13" fmla="*/ 60021 h 113692"/>
                <a:gd name="connsiteX14" fmla="*/ 77787 w 104876"/>
                <a:gd name="connsiteY14" fmla="*/ 56846 h 113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876" h="113692">
                  <a:moveTo>
                    <a:pt x="77787" y="56846"/>
                  </a:moveTo>
                  <a:cubicBezTo>
                    <a:pt x="84137" y="60021"/>
                    <a:pt x="103188" y="50496"/>
                    <a:pt x="103188" y="69546"/>
                  </a:cubicBezTo>
                  <a:cubicBezTo>
                    <a:pt x="103188" y="82246"/>
                    <a:pt x="106363" y="101296"/>
                    <a:pt x="87312" y="107646"/>
                  </a:cubicBezTo>
                  <a:cubicBezTo>
                    <a:pt x="61912" y="117171"/>
                    <a:pt x="36512" y="117171"/>
                    <a:pt x="14287" y="94946"/>
                  </a:cubicBezTo>
                  <a:cubicBezTo>
                    <a:pt x="-4762" y="75896"/>
                    <a:pt x="-4762" y="40971"/>
                    <a:pt x="14287" y="18746"/>
                  </a:cubicBezTo>
                  <a:cubicBezTo>
                    <a:pt x="33337" y="-3479"/>
                    <a:pt x="58738" y="-3479"/>
                    <a:pt x="84137" y="6046"/>
                  </a:cubicBezTo>
                  <a:cubicBezTo>
                    <a:pt x="96837" y="12396"/>
                    <a:pt x="109538" y="21921"/>
                    <a:pt x="103188" y="34621"/>
                  </a:cubicBezTo>
                  <a:cubicBezTo>
                    <a:pt x="93662" y="50496"/>
                    <a:pt x="84137" y="34621"/>
                    <a:pt x="77787" y="28271"/>
                  </a:cubicBezTo>
                  <a:cubicBezTo>
                    <a:pt x="65087" y="18746"/>
                    <a:pt x="49213" y="18746"/>
                    <a:pt x="39687" y="25096"/>
                  </a:cubicBezTo>
                  <a:cubicBezTo>
                    <a:pt x="23812" y="37796"/>
                    <a:pt x="23812" y="53671"/>
                    <a:pt x="26987" y="72721"/>
                  </a:cubicBezTo>
                  <a:cubicBezTo>
                    <a:pt x="30162" y="85421"/>
                    <a:pt x="39688" y="91771"/>
                    <a:pt x="52388" y="91771"/>
                  </a:cubicBezTo>
                  <a:cubicBezTo>
                    <a:pt x="58738" y="91771"/>
                    <a:pt x="71437" y="94946"/>
                    <a:pt x="74612" y="85421"/>
                  </a:cubicBezTo>
                  <a:cubicBezTo>
                    <a:pt x="80962" y="72721"/>
                    <a:pt x="68262" y="72721"/>
                    <a:pt x="61912" y="69546"/>
                  </a:cubicBezTo>
                  <a:cubicBezTo>
                    <a:pt x="55563" y="69546"/>
                    <a:pt x="55563" y="63196"/>
                    <a:pt x="55563" y="60021"/>
                  </a:cubicBezTo>
                  <a:cubicBezTo>
                    <a:pt x="58738" y="50496"/>
                    <a:pt x="68262" y="53671"/>
                    <a:pt x="77787" y="568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73FB68CA-904D-4828-A8BF-37AB7B778780}"/>
                </a:ext>
              </a:extLst>
            </p:cNvPr>
            <p:cNvSpPr/>
            <p:nvPr/>
          </p:nvSpPr>
          <p:spPr>
            <a:xfrm>
              <a:off x="5773484" y="2050046"/>
              <a:ext cx="125518" cy="120822"/>
            </a:xfrm>
            <a:custGeom>
              <a:avLst/>
              <a:gdLst>
                <a:gd name="connsiteX0" fmla="*/ 53517 w 132347"/>
                <a:gd name="connsiteY0" fmla="*/ 43992 h 127396"/>
                <a:gd name="connsiteX1" fmla="*/ 18592 w 132347"/>
                <a:gd name="connsiteY1" fmla="*/ 72567 h 127396"/>
                <a:gd name="connsiteX2" fmla="*/ 2717 w 132347"/>
                <a:gd name="connsiteY2" fmla="*/ 72567 h 127396"/>
                <a:gd name="connsiteX3" fmla="*/ 5892 w 132347"/>
                <a:gd name="connsiteY3" fmla="*/ 56692 h 127396"/>
                <a:gd name="connsiteX4" fmla="*/ 66217 w 132347"/>
                <a:gd name="connsiteY4" fmla="*/ 5892 h 127396"/>
                <a:gd name="connsiteX5" fmla="*/ 85267 w 132347"/>
                <a:gd name="connsiteY5" fmla="*/ 2717 h 127396"/>
                <a:gd name="connsiteX6" fmla="*/ 91617 w 132347"/>
                <a:gd name="connsiteY6" fmla="*/ 21767 h 127396"/>
                <a:gd name="connsiteX7" fmla="*/ 75742 w 132347"/>
                <a:gd name="connsiteY7" fmla="*/ 85267 h 127396"/>
                <a:gd name="connsiteX8" fmla="*/ 110667 w 132347"/>
                <a:gd name="connsiteY8" fmla="*/ 56692 h 127396"/>
                <a:gd name="connsiteX9" fmla="*/ 129717 w 132347"/>
                <a:gd name="connsiteY9" fmla="*/ 53517 h 127396"/>
                <a:gd name="connsiteX10" fmla="*/ 123367 w 132347"/>
                <a:gd name="connsiteY10" fmla="*/ 72567 h 127396"/>
                <a:gd name="connsiteX11" fmla="*/ 69392 w 132347"/>
                <a:gd name="connsiteY11" fmla="*/ 117017 h 127396"/>
                <a:gd name="connsiteX12" fmla="*/ 47167 w 132347"/>
                <a:gd name="connsiteY12" fmla="*/ 123367 h 127396"/>
                <a:gd name="connsiteX13" fmla="*/ 43992 w 132347"/>
                <a:gd name="connsiteY13" fmla="*/ 97967 h 127396"/>
                <a:gd name="connsiteX14" fmla="*/ 53517 w 132347"/>
                <a:gd name="connsiteY14" fmla="*/ 43992 h 12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2347" h="127396">
                  <a:moveTo>
                    <a:pt x="53517" y="43992"/>
                  </a:moveTo>
                  <a:cubicBezTo>
                    <a:pt x="40817" y="56692"/>
                    <a:pt x="28117" y="63042"/>
                    <a:pt x="18592" y="72567"/>
                  </a:cubicBezTo>
                  <a:cubicBezTo>
                    <a:pt x="12242" y="78917"/>
                    <a:pt x="5892" y="78917"/>
                    <a:pt x="2717" y="72567"/>
                  </a:cubicBezTo>
                  <a:cubicBezTo>
                    <a:pt x="-3633" y="66217"/>
                    <a:pt x="2717" y="59867"/>
                    <a:pt x="5892" y="56692"/>
                  </a:cubicBezTo>
                  <a:cubicBezTo>
                    <a:pt x="24942" y="40817"/>
                    <a:pt x="47167" y="21767"/>
                    <a:pt x="66217" y="5892"/>
                  </a:cubicBezTo>
                  <a:cubicBezTo>
                    <a:pt x="72567" y="2717"/>
                    <a:pt x="75742" y="-3633"/>
                    <a:pt x="85267" y="2717"/>
                  </a:cubicBezTo>
                  <a:cubicBezTo>
                    <a:pt x="91617" y="9067"/>
                    <a:pt x="91617" y="15417"/>
                    <a:pt x="91617" y="21767"/>
                  </a:cubicBezTo>
                  <a:cubicBezTo>
                    <a:pt x="88442" y="40817"/>
                    <a:pt x="75742" y="56692"/>
                    <a:pt x="75742" y="85267"/>
                  </a:cubicBezTo>
                  <a:cubicBezTo>
                    <a:pt x="88442" y="75742"/>
                    <a:pt x="97967" y="66217"/>
                    <a:pt x="110667" y="56692"/>
                  </a:cubicBezTo>
                  <a:cubicBezTo>
                    <a:pt x="117017" y="50342"/>
                    <a:pt x="123367" y="43992"/>
                    <a:pt x="129717" y="53517"/>
                  </a:cubicBezTo>
                  <a:cubicBezTo>
                    <a:pt x="136067" y="63042"/>
                    <a:pt x="129717" y="69392"/>
                    <a:pt x="123367" y="72567"/>
                  </a:cubicBezTo>
                  <a:cubicBezTo>
                    <a:pt x="107492" y="88442"/>
                    <a:pt x="88442" y="104317"/>
                    <a:pt x="69392" y="117017"/>
                  </a:cubicBezTo>
                  <a:cubicBezTo>
                    <a:pt x="63042" y="123367"/>
                    <a:pt x="56692" y="132892"/>
                    <a:pt x="47167" y="123367"/>
                  </a:cubicBezTo>
                  <a:cubicBezTo>
                    <a:pt x="37642" y="117017"/>
                    <a:pt x="40817" y="107492"/>
                    <a:pt x="43992" y="97967"/>
                  </a:cubicBezTo>
                  <a:cubicBezTo>
                    <a:pt x="47167" y="85267"/>
                    <a:pt x="56692" y="69392"/>
                    <a:pt x="53517" y="43992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03D4E530-7FD6-440C-ACBA-96365EE9C28E}"/>
                </a:ext>
              </a:extLst>
            </p:cNvPr>
            <p:cNvSpPr/>
            <p:nvPr/>
          </p:nvSpPr>
          <p:spPr>
            <a:xfrm>
              <a:off x="6450560" y="2257384"/>
              <a:ext cx="105391" cy="112003"/>
            </a:xfrm>
            <a:custGeom>
              <a:avLst/>
              <a:gdLst>
                <a:gd name="connsiteX0" fmla="*/ 82550 w 111125"/>
                <a:gd name="connsiteY0" fmla="*/ 69850 h 118097"/>
                <a:gd name="connsiteX1" fmla="*/ 69850 w 111125"/>
                <a:gd name="connsiteY1" fmla="*/ 19050 h 118097"/>
                <a:gd name="connsiteX2" fmla="*/ 76200 w 111125"/>
                <a:gd name="connsiteY2" fmla="*/ 0 h 118097"/>
                <a:gd name="connsiteX3" fmla="*/ 88900 w 111125"/>
                <a:gd name="connsiteY3" fmla="*/ 12700 h 118097"/>
                <a:gd name="connsiteX4" fmla="*/ 107950 w 111125"/>
                <a:gd name="connsiteY4" fmla="*/ 82550 h 118097"/>
                <a:gd name="connsiteX5" fmla="*/ 104775 w 111125"/>
                <a:gd name="connsiteY5" fmla="*/ 104775 h 118097"/>
                <a:gd name="connsiteX6" fmla="*/ 82550 w 111125"/>
                <a:gd name="connsiteY6" fmla="*/ 98425 h 118097"/>
                <a:gd name="connsiteX7" fmla="*/ 69850 w 111125"/>
                <a:gd name="connsiteY7" fmla="*/ 85725 h 118097"/>
                <a:gd name="connsiteX8" fmla="*/ 41275 w 111125"/>
                <a:gd name="connsiteY8" fmla="*/ 66675 h 118097"/>
                <a:gd name="connsiteX9" fmla="*/ 44450 w 111125"/>
                <a:gd name="connsiteY9" fmla="*/ 98425 h 118097"/>
                <a:gd name="connsiteX10" fmla="*/ 38100 w 111125"/>
                <a:gd name="connsiteY10" fmla="*/ 117475 h 118097"/>
                <a:gd name="connsiteX11" fmla="*/ 22225 w 111125"/>
                <a:gd name="connsiteY11" fmla="*/ 101600 h 118097"/>
                <a:gd name="connsiteX12" fmla="*/ 3175 w 111125"/>
                <a:gd name="connsiteY12" fmla="*/ 31750 h 118097"/>
                <a:gd name="connsiteX13" fmla="*/ 6350 w 111125"/>
                <a:gd name="connsiteY13" fmla="*/ 12700 h 118097"/>
                <a:gd name="connsiteX14" fmla="*/ 28575 w 111125"/>
                <a:gd name="connsiteY14" fmla="*/ 15875 h 118097"/>
                <a:gd name="connsiteX15" fmla="*/ 82550 w 111125"/>
                <a:gd name="connsiteY15" fmla="*/ 69850 h 11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1125" h="118097">
                  <a:moveTo>
                    <a:pt x="82550" y="69850"/>
                  </a:moveTo>
                  <a:cubicBezTo>
                    <a:pt x="76200" y="47625"/>
                    <a:pt x="73025" y="34925"/>
                    <a:pt x="69850" y="19050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5725" y="0"/>
                    <a:pt x="88900" y="6350"/>
                    <a:pt x="88900" y="12700"/>
                  </a:cubicBezTo>
                  <a:cubicBezTo>
                    <a:pt x="95250" y="34925"/>
                    <a:pt x="101600" y="60325"/>
                    <a:pt x="107950" y="82550"/>
                  </a:cubicBezTo>
                  <a:cubicBezTo>
                    <a:pt x="111125" y="88900"/>
                    <a:pt x="114300" y="98425"/>
                    <a:pt x="104775" y="104775"/>
                  </a:cubicBezTo>
                  <a:cubicBezTo>
                    <a:pt x="95250" y="107950"/>
                    <a:pt x="88900" y="104775"/>
                    <a:pt x="82550" y="98425"/>
                  </a:cubicBezTo>
                  <a:cubicBezTo>
                    <a:pt x="79375" y="95250"/>
                    <a:pt x="73025" y="92075"/>
                    <a:pt x="69850" y="85725"/>
                  </a:cubicBezTo>
                  <a:cubicBezTo>
                    <a:pt x="60325" y="79375"/>
                    <a:pt x="50800" y="60325"/>
                    <a:pt x="41275" y="66675"/>
                  </a:cubicBezTo>
                  <a:cubicBezTo>
                    <a:pt x="28575" y="73025"/>
                    <a:pt x="44450" y="88900"/>
                    <a:pt x="44450" y="98425"/>
                  </a:cubicBezTo>
                  <a:cubicBezTo>
                    <a:pt x="44450" y="104775"/>
                    <a:pt x="50800" y="114300"/>
                    <a:pt x="38100" y="117475"/>
                  </a:cubicBezTo>
                  <a:cubicBezTo>
                    <a:pt x="28575" y="120650"/>
                    <a:pt x="25400" y="111125"/>
                    <a:pt x="22225" y="101600"/>
                  </a:cubicBezTo>
                  <a:cubicBezTo>
                    <a:pt x="15875" y="79375"/>
                    <a:pt x="9525" y="53975"/>
                    <a:pt x="3175" y="31750"/>
                  </a:cubicBezTo>
                  <a:cubicBezTo>
                    <a:pt x="0" y="25400"/>
                    <a:pt x="-3175" y="19050"/>
                    <a:pt x="6350" y="12700"/>
                  </a:cubicBezTo>
                  <a:cubicBezTo>
                    <a:pt x="12700" y="9525"/>
                    <a:pt x="22225" y="9525"/>
                    <a:pt x="28575" y="15875"/>
                  </a:cubicBezTo>
                  <a:cubicBezTo>
                    <a:pt x="44450" y="34925"/>
                    <a:pt x="60325" y="47625"/>
                    <a:pt x="82550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476BF907-5686-4396-B014-A743621F1810}"/>
                </a:ext>
              </a:extLst>
            </p:cNvPr>
            <p:cNvSpPr/>
            <p:nvPr/>
          </p:nvSpPr>
          <p:spPr>
            <a:xfrm>
              <a:off x="6747711" y="2072367"/>
              <a:ext cx="133445" cy="116660"/>
            </a:xfrm>
            <a:custGeom>
              <a:avLst/>
              <a:gdLst>
                <a:gd name="connsiteX0" fmla="*/ 19837 w 47996"/>
                <a:gd name="connsiteY0" fmla="*/ 8063 h 41959"/>
                <a:gd name="connsiteX1" fmla="*/ 11173 w 47996"/>
                <a:gd name="connsiteY1" fmla="*/ 16727 h 41959"/>
                <a:gd name="connsiteX2" fmla="*/ 16588 w 47996"/>
                <a:gd name="connsiteY2" fmla="*/ 21059 h 41959"/>
                <a:gd name="connsiteX3" fmla="*/ 24169 w 47996"/>
                <a:gd name="connsiteY3" fmla="*/ 11312 h 41959"/>
                <a:gd name="connsiteX4" fmla="*/ 19837 w 47996"/>
                <a:gd name="connsiteY4" fmla="*/ 8063 h 41959"/>
                <a:gd name="connsiteX5" fmla="*/ 22816 w 47996"/>
                <a:gd name="connsiteY5" fmla="*/ 346 h 41959"/>
                <a:gd name="connsiteX6" fmla="*/ 28502 w 47996"/>
                <a:gd name="connsiteY6" fmla="*/ 4813 h 41959"/>
                <a:gd name="connsiteX7" fmla="*/ 47996 w 47996"/>
                <a:gd name="connsiteY7" fmla="*/ 18893 h 41959"/>
                <a:gd name="connsiteX8" fmla="*/ 31751 w 47996"/>
                <a:gd name="connsiteY8" fmla="*/ 23225 h 41959"/>
                <a:gd name="connsiteX9" fmla="*/ 23087 w 47996"/>
                <a:gd name="connsiteY9" fmla="*/ 25391 h 41959"/>
                <a:gd name="connsiteX10" fmla="*/ 26336 w 47996"/>
                <a:gd name="connsiteY10" fmla="*/ 32972 h 41959"/>
                <a:gd name="connsiteX11" fmla="*/ 28502 w 47996"/>
                <a:gd name="connsiteY11" fmla="*/ 40553 h 41959"/>
                <a:gd name="connsiteX12" fmla="*/ 20921 w 47996"/>
                <a:gd name="connsiteY12" fmla="*/ 39470 h 41959"/>
                <a:gd name="connsiteX13" fmla="*/ 10090 w 47996"/>
                <a:gd name="connsiteY13" fmla="*/ 29723 h 41959"/>
                <a:gd name="connsiteX14" fmla="*/ 343 w 47996"/>
                <a:gd name="connsiteY14" fmla="*/ 17810 h 41959"/>
                <a:gd name="connsiteX15" fmla="*/ 15505 w 47996"/>
                <a:gd name="connsiteY15" fmla="*/ 1564 h 41959"/>
                <a:gd name="connsiteX16" fmla="*/ 22816 w 47996"/>
                <a:gd name="connsiteY16" fmla="*/ 346 h 41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7996" h="41959">
                  <a:moveTo>
                    <a:pt x="19837" y="8063"/>
                  </a:moveTo>
                  <a:cubicBezTo>
                    <a:pt x="15505" y="9146"/>
                    <a:pt x="11173" y="12395"/>
                    <a:pt x="11173" y="16727"/>
                  </a:cubicBezTo>
                  <a:cubicBezTo>
                    <a:pt x="11173" y="18893"/>
                    <a:pt x="13339" y="22142"/>
                    <a:pt x="16588" y="21059"/>
                  </a:cubicBezTo>
                  <a:cubicBezTo>
                    <a:pt x="19837" y="18893"/>
                    <a:pt x="23086" y="15644"/>
                    <a:pt x="24169" y="11312"/>
                  </a:cubicBezTo>
                  <a:cubicBezTo>
                    <a:pt x="23086" y="10229"/>
                    <a:pt x="22003" y="6980"/>
                    <a:pt x="19837" y="8063"/>
                  </a:cubicBezTo>
                  <a:close/>
                  <a:moveTo>
                    <a:pt x="22816" y="346"/>
                  </a:moveTo>
                  <a:cubicBezTo>
                    <a:pt x="24982" y="1023"/>
                    <a:pt x="26878" y="2647"/>
                    <a:pt x="28502" y="4813"/>
                  </a:cubicBezTo>
                  <a:cubicBezTo>
                    <a:pt x="37166" y="15644"/>
                    <a:pt x="37166" y="15644"/>
                    <a:pt x="47996" y="18893"/>
                  </a:cubicBezTo>
                  <a:cubicBezTo>
                    <a:pt x="44747" y="27557"/>
                    <a:pt x="38249" y="24308"/>
                    <a:pt x="31751" y="23225"/>
                  </a:cubicBezTo>
                  <a:cubicBezTo>
                    <a:pt x="28502" y="23225"/>
                    <a:pt x="25253" y="22142"/>
                    <a:pt x="23087" y="25391"/>
                  </a:cubicBezTo>
                  <a:cubicBezTo>
                    <a:pt x="20921" y="29723"/>
                    <a:pt x="25253" y="30806"/>
                    <a:pt x="26336" y="32972"/>
                  </a:cubicBezTo>
                  <a:cubicBezTo>
                    <a:pt x="27419" y="35138"/>
                    <a:pt x="32834" y="36221"/>
                    <a:pt x="28502" y="40553"/>
                  </a:cubicBezTo>
                  <a:cubicBezTo>
                    <a:pt x="25253" y="43802"/>
                    <a:pt x="23087" y="40553"/>
                    <a:pt x="20921" y="39470"/>
                  </a:cubicBezTo>
                  <a:cubicBezTo>
                    <a:pt x="17671" y="36221"/>
                    <a:pt x="13339" y="32972"/>
                    <a:pt x="10090" y="29723"/>
                  </a:cubicBezTo>
                  <a:cubicBezTo>
                    <a:pt x="6841" y="25391"/>
                    <a:pt x="-1823" y="23225"/>
                    <a:pt x="343" y="17810"/>
                  </a:cubicBezTo>
                  <a:cubicBezTo>
                    <a:pt x="2509" y="11312"/>
                    <a:pt x="9007" y="5896"/>
                    <a:pt x="15505" y="1564"/>
                  </a:cubicBezTo>
                  <a:cubicBezTo>
                    <a:pt x="18213" y="-60"/>
                    <a:pt x="20650" y="-331"/>
                    <a:pt x="22816" y="3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FFC1D7F1-EEA7-456C-B524-D4FC2911616F}"/>
                </a:ext>
              </a:extLst>
            </p:cNvPr>
            <p:cNvSpPr/>
            <p:nvPr/>
          </p:nvSpPr>
          <p:spPr>
            <a:xfrm>
              <a:off x="5853885" y="2126655"/>
              <a:ext cx="112108" cy="112659"/>
            </a:xfrm>
            <a:custGeom>
              <a:avLst/>
              <a:gdLst>
                <a:gd name="connsiteX0" fmla="*/ 25077 w 40322"/>
                <a:gd name="connsiteY0" fmla="*/ 11279 h 40520"/>
                <a:gd name="connsiteX1" fmla="*/ 9915 w 40322"/>
                <a:gd name="connsiteY1" fmla="*/ 27525 h 40520"/>
                <a:gd name="connsiteX2" fmla="*/ 18579 w 40322"/>
                <a:gd name="connsiteY2" fmla="*/ 34023 h 40520"/>
                <a:gd name="connsiteX3" fmla="*/ 32658 w 40322"/>
                <a:gd name="connsiteY3" fmla="*/ 21027 h 40520"/>
                <a:gd name="connsiteX4" fmla="*/ 25077 w 40322"/>
                <a:gd name="connsiteY4" fmla="*/ 11279 h 40520"/>
                <a:gd name="connsiteX5" fmla="*/ 25077 w 40322"/>
                <a:gd name="connsiteY5" fmla="*/ 449 h 40520"/>
                <a:gd name="connsiteX6" fmla="*/ 40239 w 40322"/>
                <a:gd name="connsiteY6" fmla="*/ 22109 h 40520"/>
                <a:gd name="connsiteX7" fmla="*/ 17496 w 40322"/>
                <a:gd name="connsiteY7" fmla="*/ 40520 h 40520"/>
                <a:gd name="connsiteX8" fmla="*/ 1251 w 40322"/>
                <a:gd name="connsiteY8" fmla="*/ 28607 h 40520"/>
                <a:gd name="connsiteX9" fmla="*/ 1251 w 40322"/>
                <a:gd name="connsiteY9" fmla="*/ 23192 h 40520"/>
                <a:gd name="connsiteX10" fmla="*/ 20745 w 40322"/>
                <a:gd name="connsiteY10" fmla="*/ 1532 h 40520"/>
                <a:gd name="connsiteX11" fmla="*/ 25077 w 40322"/>
                <a:gd name="connsiteY11" fmla="*/ 449 h 4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22" h="40520">
                  <a:moveTo>
                    <a:pt x="25077" y="11279"/>
                  </a:moveTo>
                  <a:cubicBezTo>
                    <a:pt x="23994" y="10196"/>
                    <a:pt x="9915" y="25359"/>
                    <a:pt x="9915" y="27525"/>
                  </a:cubicBezTo>
                  <a:cubicBezTo>
                    <a:pt x="10998" y="31857"/>
                    <a:pt x="15330" y="34023"/>
                    <a:pt x="18579" y="34023"/>
                  </a:cubicBezTo>
                  <a:cubicBezTo>
                    <a:pt x="27243" y="34023"/>
                    <a:pt x="29409" y="27525"/>
                    <a:pt x="32658" y="21027"/>
                  </a:cubicBezTo>
                  <a:cubicBezTo>
                    <a:pt x="32658" y="15611"/>
                    <a:pt x="29409" y="12362"/>
                    <a:pt x="25077" y="11279"/>
                  </a:cubicBezTo>
                  <a:close/>
                  <a:moveTo>
                    <a:pt x="25077" y="449"/>
                  </a:moveTo>
                  <a:cubicBezTo>
                    <a:pt x="31575" y="1532"/>
                    <a:pt x="41322" y="15611"/>
                    <a:pt x="40239" y="22109"/>
                  </a:cubicBezTo>
                  <a:cubicBezTo>
                    <a:pt x="39156" y="31856"/>
                    <a:pt x="29409" y="40520"/>
                    <a:pt x="17496" y="40520"/>
                  </a:cubicBezTo>
                  <a:cubicBezTo>
                    <a:pt x="12081" y="40520"/>
                    <a:pt x="7749" y="34022"/>
                    <a:pt x="1251" y="28607"/>
                  </a:cubicBezTo>
                  <a:cubicBezTo>
                    <a:pt x="-916" y="27524"/>
                    <a:pt x="167" y="25358"/>
                    <a:pt x="1251" y="23192"/>
                  </a:cubicBezTo>
                  <a:cubicBezTo>
                    <a:pt x="7749" y="15611"/>
                    <a:pt x="14247" y="8030"/>
                    <a:pt x="20745" y="1532"/>
                  </a:cubicBezTo>
                  <a:cubicBezTo>
                    <a:pt x="21828" y="449"/>
                    <a:pt x="22911" y="-634"/>
                    <a:pt x="25077" y="44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6A42F607-AC4D-42CA-B114-A4FA01E7EA1A}"/>
                </a:ext>
              </a:extLst>
            </p:cNvPr>
            <p:cNvSpPr/>
            <p:nvPr/>
          </p:nvSpPr>
          <p:spPr>
            <a:xfrm>
              <a:off x="5959741" y="2199964"/>
              <a:ext cx="105391" cy="108611"/>
            </a:xfrm>
            <a:custGeom>
              <a:avLst/>
              <a:gdLst>
                <a:gd name="connsiteX0" fmla="*/ 19494 w 37906"/>
                <a:gd name="connsiteY0" fmla="*/ 7656 h 39064"/>
                <a:gd name="connsiteX1" fmla="*/ 7581 w 37906"/>
                <a:gd name="connsiteY1" fmla="*/ 22818 h 39064"/>
                <a:gd name="connsiteX2" fmla="*/ 17328 w 37906"/>
                <a:gd name="connsiteY2" fmla="*/ 32565 h 39064"/>
                <a:gd name="connsiteX3" fmla="*/ 29241 w 37906"/>
                <a:gd name="connsiteY3" fmla="*/ 16320 h 39064"/>
                <a:gd name="connsiteX4" fmla="*/ 19494 w 37906"/>
                <a:gd name="connsiteY4" fmla="*/ 7656 h 39064"/>
                <a:gd name="connsiteX5" fmla="*/ 19495 w 37906"/>
                <a:gd name="connsiteY5" fmla="*/ 75 h 39064"/>
                <a:gd name="connsiteX6" fmla="*/ 37906 w 37906"/>
                <a:gd name="connsiteY6" fmla="*/ 18487 h 39064"/>
                <a:gd name="connsiteX7" fmla="*/ 19495 w 37906"/>
                <a:gd name="connsiteY7" fmla="*/ 39064 h 39064"/>
                <a:gd name="connsiteX8" fmla="*/ 0 w 37906"/>
                <a:gd name="connsiteY8" fmla="*/ 20653 h 39064"/>
                <a:gd name="connsiteX9" fmla="*/ 19495 w 37906"/>
                <a:gd name="connsiteY9" fmla="*/ 75 h 39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906" h="39064">
                  <a:moveTo>
                    <a:pt x="19494" y="7656"/>
                  </a:moveTo>
                  <a:cubicBezTo>
                    <a:pt x="11913" y="8739"/>
                    <a:pt x="7581" y="15237"/>
                    <a:pt x="7581" y="22818"/>
                  </a:cubicBezTo>
                  <a:cubicBezTo>
                    <a:pt x="7581" y="29316"/>
                    <a:pt x="11913" y="31482"/>
                    <a:pt x="17328" y="32565"/>
                  </a:cubicBezTo>
                  <a:cubicBezTo>
                    <a:pt x="24909" y="30399"/>
                    <a:pt x="29241" y="24984"/>
                    <a:pt x="29241" y="16320"/>
                  </a:cubicBezTo>
                  <a:cubicBezTo>
                    <a:pt x="29241" y="10905"/>
                    <a:pt x="24909" y="6573"/>
                    <a:pt x="19494" y="7656"/>
                  </a:cubicBezTo>
                  <a:close/>
                  <a:moveTo>
                    <a:pt x="19495" y="75"/>
                  </a:moveTo>
                  <a:cubicBezTo>
                    <a:pt x="29242" y="1158"/>
                    <a:pt x="37906" y="9822"/>
                    <a:pt x="37906" y="18487"/>
                  </a:cubicBezTo>
                  <a:cubicBezTo>
                    <a:pt x="37906" y="29317"/>
                    <a:pt x="28159" y="39064"/>
                    <a:pt x="19495" y="39064"/>
                  </a:cubicBezTo>
                  <a:cubicBezTo>
                    <a:pt x="9747" y="39064"/>
                    <a:pt x="0" y="30400"/>
                    <a:pt x="0" y="20653"/>
                  </a:cubicBezTo>
                  <a:cubicBezTo>
                    <a:pt x="0" y="9822"/>
                    <a:pt x="10830" y="-1008"/>
                    <a:pt x="19495" y="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1B5F5AD5-5A6A-4545-801E-FABF9C23ADB1}"/>
                </a:ext>
              </a:extLst>
            </p:cNvPr>
            <p:cNvSpPr/>
            <p:nvPr/>
          </p:nvSpPr>
          <p:spPr>
            <a:xfrm>
              <a:off x="5666274" y="1866520"/>
              <a:ext cx="119154" cy="106804"/>
            </a:xfrm>
            <a:custGeom>
              <a:avLst/>
              <a:gdLst>
                <a:gd name="connsiteX0" fmla="*/ 103058 w 125637"/>
                <a:gd name="connsiteY0" fmla="*/ 12081 h 112614"/>
                <a:gd name="connsiteX1" fmla="*/ 84008 w 125637"/>
                <a:gd name="connsiteY1" fmla="*/ 24781 h 112614"/>
                <a:gd name="connsiteX2" fmla="*/ 71308 w 125637"/>
                <a:gd name="connsiteY2" fmla="*/ 50181 h 112614"/>
                <a:gd name="connsiteX3" fmla="*/ 96708 w 125637"/>
                <a:gd name="connsiteY3" fmla="*/ 62881 h 112614"/>
                <a:gd name="connsiteX4" fmla="*/ 125283 w 125637"/>
                <a:gd name="connsiteY4" fmla="*/ 66056 h 112614"/>
                <a:gd name="connsiteX5" fmla="*/ 103058 w 125637"/>
                <a:gd name="connsiteY5" fmla="*/ 85106 h 112614"/>
                <a:gd name="connsiteX6" fmla="*/ 52258 w 125637"/>
                <a:gd name="connsiteY6" fmla="*/ 104156 h 112614"/>
                <a:gd name="connsiteX7" fmla="*/ 23683 w 125637"/>
                <a:gd name="connsiteY7" fmla="*/ 100981 h 112614"/>
                <a:gd name="connsiteX8" fmla="*/ 42733 w 125637"/>
                <a:gd name="connsiteY8" fmla="*/ 81931 h 112614"/>
                <a:gd name="connsiteX9" fmla="*/ 58608 w 125637"/>
                <a:gd name="connsiteY9" fmla="*/ 59706 h 112614"/>
                <a:gd name="connsiteX10" fmla="*/ 26858 w 125637"/>
                <a:gd name="connsiteY10" fmla="*/ 43831 h 112614"/>
                <a:gd name="connsiteX11" fmla="*/ 1458 w 125637"/>
                <a:gd name="connsiteY11" fmla="*/ 43831 h 112614"/>
                <a:gd name="connsiteX12" fmla="*/ 20508 w 125637"/>
                <a:gd name="connsiteY12" fmla="*/ 24781 h 112614"/>
                <a:gd name="connsiteX13" fmla="*/ 84008 w 125637"/>
                <a:gd name="connsiteY13" fmla="*/ 2556 h 112614"/>
                <a:gd name="connsiteX14" fmla="*/ 103058 w 125637"/>
                <a:gd name="connsiteY14" fmla="*/ 12081 h 11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5637" h="112614">
                  <a:moveTo>
                    <a:pt x="103058" y="12081"/>
                  </a:moveTo>
                  <a:cubicBezTo>
                    <a:pt x="99883" y="24781"/>
                    <a:pt x="90358" y="24781"/>
                    <a:pt x="84008" y="24781"/>
                  </a:cubicBezTo>
                  <a:cubicBezTo>
                    <a:pt x="68133" y="27956"/>
                    <a:pt x="68133" y="37481"/>
                    <a:pt x="71308" y="50181"/>
                  </a:cubicBezTo>
                  <a:cubicBezTo>
                    <a:pt x="74483" y="62881"/>
                    <a:pt x="80833" y="69231"/>
                    <a:pt x="96708" y="62881"/>
                  </a:cubicBezTo>
                  <a:cubicBezTo>
                    <a:pt x="106233" y="59706"/>
                    <a:pt x="118933" y="50181"/>
                    <a:pt x="125283" y="66056"/>
                  </a:cubicBezTo>
                  <a:cubicBezTo>
                    <a:pt x="128458" y="81931"/>
                    <a:pt x="109408" y="78756"/>
                    <a:pt x="103058" y="85106"/>
                  </a:cubicBezTo>
                  <a:cubicBezTo>
                    <a:pt x="87183" y="91456"/>
                    <a:pt x="68133" y="97806"/>
                    <a:pt x="52258" y="104156"/>
                  </a:cubicBezTo>
                  <a:cubicBezTo>
                    <a:pt x="42733" y="107331"/>
                    <a:pt x="30033" y="123206"/>
                    <a:pt x="23683" y="100981"/>
                  </a:cubicBezTo>
                  <a:cubicBezTo>
                    <a:pt x="17333" y="85106"/>
                    <a:pt x="33208" y="88281"/>
                    <a:pt x="42733" y="81931"/>
                  </a:cubicBezTo>
                  <a:cubicBezTo>
                    <a:pt x="52258" y="75581"/>
                    <a:pt x="64958" y="75581"/>
                    <a:pt x="58608" y="59706"/>
                  </a:cubicBezTo>
                  <a:cubicBezTo>
                    <a:pt x="52258" y="43831"/>
                    <a:pt x="45908" y="34306"/>
                    <a:pt x="26858" y="43831"/>
                  </a:cubicBezTo>
                  <a:cubicBezTo>
                    <a:pt x="17333" y="47006"/>
                    <a:pt x="7808" y="56531"/>
                    <a:pt x="1458" y="43831"/>
                  </a:cubicBezTo>
                  <a:cubicBezTo>
                    <a:pt x="-4892" y="24781"/>
                    <a:pt x="10983" y="27956"/>
                    <a:pt x="20508" y="24781"/>
                  </a:cubicBezTo>
                  <a:cubicBezTo>
                    <a:pt x="42733" y="15256"/>
                    <a:pt x="64958" y="8906"/>
                    <a:pt x="84008" y="2556"/>
                  </a:cubicBezTo>
                  <a:cubicBezTo>
                    <a:pt x="93533" y="-3794"/>
                    <a:pt x="99883" y="2556"/>
                    <a:pt x="103058" y="1208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C4C51FAE-C13E-4D22-84A4-5C3D4C2B7285}"/>
                </a:ext>
              </a:extLst>
            </p:cNvPr>
            <p:cNvSpPr/>
            <p:nvPr/>
          </p:nvSpPr>
          <p:spPr>
            <a:xfrm>
              <a:off x="6675330" y="2136937"/>
              <a:ext cx="120486" cy="115970"/>
            </a:xfrm>
            <a:custGeom>
              <a:avLst/>
              <a:gdLst>
                <a:gd name="connsiteX0" fmla="*/ 58273 w 127042"/>
                <a:gd name="connsiteY0" fmla="*/ 0 h 122280"/>
                <a:gd name="connsiteX1" fmla="*/ 64623 w 127042"/>
                <a:gd name="connsiteY1" fmla="*/ 6350 h 122280"/>
                <a:gd name="connsiteX2" fmla="*/ 61448 w 127042"/>
                <a:gd name="connsiteY2" fmla="*/ 19050 h 122280"/>
                <a:gd name="connsiteX3" fmla="*/ 32873 w 127042"/>
                <a:gd name="connsiteY3" fmla="*/ 53975 h 122280"/>
                <a:gd name="connsiteX4" fmla="*/ 70973 w 127042"/>
                <a:gd name="connsiteY4" fmla="*/ 41275 h 122280"/>
                <a:gd name="connsiteX5" fmla="*/ 86848 w 127042"/>
                <a:gd name="connsiteY5" fmla="*/ 41275 h 122280"/>
                <a:gd name="connsiteX6" fmla="*/ 83673 w 127042"/>
                <a:gd name="connsiteY6" fmla="*/ 57150 h 122280"/>
                <a:gd name="connsiteX7" fmla="*/ 61448 w 127042"/>
                <a:gd name="connsiteY7" fmla="*/ 88900 h 122280"/>
                <a:gd name="connsiteX8" fmla="*/ 102723 w 127042"/>
                <a:gd name="connsiteY8" fmla="*/ 76200 h 122280"/>
                <a:gd name="connsiteX9" fmla="*/ 124948 w 127042"/>
                <a:gd name="connsiteY9" fmla="*/ 73025 h 122280"/>
                <a:gd name="connsiteX10" fmla="*/ 115423 w 127042"/>
                <a:gd name="connsiteY10" fmla="*/ 92075 h 122280"/>
                <a:gd name="connsiteX11" fmla="*/ 26523 w 127042"/>
                <a:gd name="connsiteY11" fmla="*/ 85725 h 122280"/>
                <a:gd name="connsiteX12" fmla="*/ 1123 w 127042"/>
                <a:gd name="connsiteY12" fmla="*/ 47625 h 122280"/>
                <a:gd name="connsiteX13" fmla="*/ 51923 w 127042"/>
                <a:gd name="connsiteY13" fmla="*/ 3175 h 122280"/>
                <a:gd name="connsiteX14" fmla="*/ 58273 w 127042"/>
                <a:gd name="connsiteY14" fmla="*/ 0 h 12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7042" h="122280">
                  <a:moveTo>
                    <a:pt x="58273" y="0"/>
                  </a:moveTo>
                  <a:cubicBezTo>
                    <a:pt x="61448" y="3175"/>
                    <a:pt x="64623" y="3175"/>
                    <a:pt x="64623" y="6350"/>
                  </a:cubicBezTo>
                  <a:cubicBezTo>
                    <a:pt x="67798" y="12700"/>
                    <a:pt x="64623" y="15875"/>
                    <a:pt x="61448" y="19050"/>
                  </a:cubicBezTo>
                  <a:cubicBezTo>
                    <a:pt x="51923" y="31750"/>
                    <a:pt x="23348" y="38100"/>
                    <a:pt x="32873" y="53975"/>
                  </a:cubicBezTo>
                  <a:cubicBezTo>
                    <a:pt x="48748" y="76200"/>
                    <a:pt x="58273" y="44450"/>
                    <a:pt x="70973" y="41275"/>
                  </a:cubicBezTo>
                  <a:cubicBezTo>
                    <a:pt x="77323" y="41275"/>
                    <a:pt x="80498" y="34925"/>
                    <a:pt x="86848" y="41275"/>
                  </a:cubicBezTo>
                  <a:cubicBezTo>
                    <a:pt x="93198" y="50800"/>
                    <a:pt x="86848" y="53975"/>
                    <a:pt x="83673" y="57150"/>
                  </a:cubicBezTo>
                  <a:cubicBezTo>
                    <a:pt x="77323" y="69850"/>
                    <a:pt x="48748" y="69850"/>
                    <a:pt x="61448" y="88900"/>
                  </a:cubicBezTo>
                  <a:cubicBezTo>
                    <a:pt x="80498" y="114300"/>
                    <a:pt x="86848" y="79375"/>
                    <a:pt x="102723" y="76200"/>
                  </a:cubicBezTo>
                  <a:cubicBezTo>
                    <a:pt x="109073" y="73025"/>
                    <a:pt x="115423" y="60325"/>
                    <a:pt x="124948" y="73025"/>
                  </a:cubicBezTo>
                  <a:cubicBezTo>
                    <a:pt x="131298" y="82550"/>
                    <a:pt x="121773" y="85725"/>
                    <a:pt x="115423" y="92075"/>
                  </a:cubicBezTo>
                  <a:cubicBezTo>
                    <a:pt x="67798" y="133350"/>
                    <a:pt x="67798" y="133350"/>
                    <a:pt x="26523" y="85725"/>
                  </a:cubicBezTo>
                  <a:cubicBezTo>
                    <a:pt x="16998" y="73025"/>
                    <a:pt x="-5227" y="57150"/>
                    <a:pt x="1123" y="47625"/>
                  </a:cubicBezTo>
                  <a:cubicBezTo>
                    <a:pt x="13823" y="28575"/>
                    <a:pt x="36048" y="15875"/>
                    <a:pt x="51923" y="3175"/>
                  </a:cubicBezTo>
                  <a:cubicBezTo>
                    <a:pt x="51923" y="3175"/>
                    <a:pt x="55098" y="3175"/>
                    <a:pt x="58273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8DDBDAFE-DC67-49CE-B8AA-97FEC07A6172}"/>
                </a:ext>
              </a:extLst>
            </p:cNvPr>
            <p:cNvSpPr/>
            <p:nvPr/>
          </p:nvSpPr>
          <p:spPr>
            <a:xfrm>
              <a:off x="6821684" y="1991937"/>
              <a:ext cx="111747" cy="99833"/>
            </a:xfrm>
            <a:custGeom>
              <a:avLst/>
              <a:gdLst>
                <a:gd name="connsiteX0" fmla="*/ 72231 w 117826"/>
                <a:gd name="connsiteY0" fmla="*/ 105265 h 105264"/>
                <a:gd name="connsiteX1" fmla="*/ 53181 w 117826"/>
                <a:gd name="connsiteY1" fmla="*/ 95740 h 105264"/>
                <a:gd name="connsiteX2" fmla="*/ 69056 w 117826"/>
                <a:gd name="connsiteY2" fmla="*/ 83040 h 105264"/>
                <a:gd name="connsiteX3" fmla="*/ 91281 w 117826"/>
                <a:gd name="connsiteY3" fmla="*/ 73515 h 105264"/>
                <a:gd name="connsiteX4" fmla="*/ 91281 w 117826"/>
                <a:gd name="connsiteY4" fmla="*/ 51290 h 105264"/>
                <a:gd name="connsiteX5" fmla="*/ 72231 w 117826"/>
                <a:gd name="connsiteY5" fmla="*/ 51290 h 105264"/>
                <a:gd name="connsiteX6" fmla="*/ 53181 w 117826"/>
                <a:gd name="connsiteY6" fmla="*/ 67165 h 105264"/>
                <a:gd name="connsiteX7" fmla="*/ 8731 w 117826"/>
                <a:gd name="connsiteY7" fmla="*/ 67165 h 105264"/>
                <a:gd name="connsiteX8" fmla="*/ 5556 w 117826"/>
                <a:gd name="connsiteY8" fmla="*/ 25890 h 105264"/>
                <a:gd name="connsiteX9" fmla="*/ 46831 w 117826"/>
                <a:gd name="connsiteY9" fmla="*/ 490 h 105264"/>
                <a:gd name="connsiteX10" fmla="*/ 56356 w 117826"/>
                <a:gd name="connsiteY10" fmla="*/ 6840 h 105264"/>
                <a:gd name="connsiteX11" fmla="*/ 46831 w 117826"/>
                <a:gd name="connsiteY11" fmla="*/ 19540 h 105264"/>
                <a:gd name="connsiteX12" fmla="*/ 27781 w 117826"/>
                <a:gd name="connsiteY12" fmla="*/ 25890 h 105264"/>
                <a:gd name="connsiteX13" fmla="*/ 24606 w 117826"/>
                <a:gd name="connsiteY13" fmla="*/ 48115 h 105264"/>
                <a:gd name="connsiteX14" fmla="*/ 43656 w 117826"/>
                <a:gd name="connsiteY14" fmla="*/ 44940 h 105264"/>
                <a:gd name="connsiteX15" fmla="*/ 53181 w 117826"/>
                <a:gd name="connsiteY15" fmla="*/ 35415 h 105264"/>
                <a:gd name="connsiteX16" fmla="*/ 103981 w 117826"/>
                <a:gd name="connsiteY16" fmla="*/ 29065 h 105264"/>
                <a:gd name="connsiteX17" fmla="*/ 116681 w 117826"/>
                <a:gd name="connsiteY17" fmla="*/ 63990 h 105264"/>
                <a:gd name="connsiteX18" fmla="*/ 72231 w 117826"/>
                <a:gd name="connsiteY18" fmla="*/ 105265 h 105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7826" h="105264">
                  <a:moveTo>
                    <a:pt x="72231" y="105265"/>
                  </a:moveTo>
                  <a:cubicBezTo>
                    <a:pt x="65881" y="102090"/>
                    <a:pt x="53181" y="105265"/>
                    <a:pt x="53181" y="95740"/>
                  </a:cubicBezTo>
                  <a:cubicBezTo>
                    <a:pt x="53181" y="89390"/>
                    <a:pt x="56356" y="79865"/>
                    <a:pt x="69056" y="83040"/>
                  </a:cubicBezTo>
                  <a:cubicBezTo>
                    <a:pt x="78581" y="83040"/>
                    <a:pt x="84931" y="79865"/>
                    <a:pt x="91281" y="73515"/>
                  </a:cubicBezTo>
                  <a:cubicBezTo>
                    <a:pt x="94456" y="67165"/>
                    <a:pt x="100806" y="57640"/>
                    <a:pt x="91281" y="51290"/>
                  </a:cubicBezTo>
                  <a:cubicBezTo>
                    <a:pt x="84931" y="44940"/>
                    <a:pt x="78581" y="48115"/>
                    <a:pt x="72231" y="51290"/>
                  </a:cubicBezTo>
                  <a:cubicBezTo>
                    <a:pt x="65881" y="57640"/>
                    <a:pt x="59531" y="60815"/>
                    <a:pt x="53181" y="67165"/>
                  </a:cubicBezTo>
                  <a:cubicBezTo>
                    <a:pt x="37306" y="76690"/>
                    <a:pt x="24606" y="79865"/>
                    <a:pt x="8731" y="67165"/>
                  </a:cubicBezTo>
                  <a:cubicBezTo>
                    <a:pt x="-3969" y="54465"/>
                    <a:pt x="-794" y="38590"/>
                    <a:pt x="5556" y="25890"/>
                  </a:cubicBezTo>
                  <a:cubicBezTo>
                    <a:pt x="15081" y="10015"/>
                    <a:pt x="24606" y="-2685"/>
                    <a:pt x="46831" y="490"/>
                  </a:cubicBezTo>
                  <a:cubicBezTo>
                    <a:pt x="50006" y="490"/>
                    <a:pt x="56356" y="6840"/>
                    <a:pt x="56356" y="6840"/>
                  </a:cubicBezTo>
                  <a:cubicBezTo>
                    <a:pt x="56356" y="13190"/>
                    <a:pt x="53181" y="16365"/>
                    <a:pt x="46831" y="19540"/>
                  </a:cubicBezTo>
                  <a:cubicBezTo>
                    <a:pt x="40481" y="22715"/>
                    <a:pt x="34131" y="22715"/>
                    <a:pt x="27781" y="25890"/>
                  </a:cubicBezTo>
                  <a:cubicBezTo>
                    <a:pt x="24606" y="32240"/>
                    <a:pt x="18256" y="41765"/>
                    <a:pt x="24606" y="48115"/>
                  </a:cubicBezTo>
                  <a:cubicBezTo>
                    <a:pt x="30956" y="54465"/>
                    <a:pt x="37306" y="48115"/>
                    <a:pt x="43656" y="44940"/>
                  </a:cubicBezTo>
                  <a:lnTo>
                    <a:pt x="53181" y="35415"/>
                  </a:lnTo>
                  <a:cubicBezTo>
                    <a:pt x="69056" y="22715"/>
                    <a:pt x="84931" y="16365"/>
                    <a:pt x="103981" y="29065"/>
                  </a:cubicBezTo>
                  <a:cubicBezTo>
                    <a:pt x="116681" y="38590"/>
                    <a:pt x="119856" y="51290"/>
                    <a:pt x="116681" y="63990"/>
                  </a:cubicBezTo>
                  <a:cubicBezTo>
                    <a:pt x="107156" y="86215"/>
                    <a:pt x="94456" y="102090"/>
                    <a:pt x="72231" y="10526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DC4B8DB7-9175-4650-8176-4A0AA973A96A}"/>
                </a:ext>
              </a:extLst>
            </p:cNvPr>
            <p:cNvSpPr/>
            <p:nvPr/>
          </p:nvSpPr>
          <p:spPr>
            <a:xfrm>
              <a:off x="5639542" y="1772586"/>
              <a:ext cx="109420" cy="87783"/>
            </a:xfrm>
            <a:custGeom>
              <a:avLst/>
              <a:gdLst>
                <a:gd name="connsiteX0" fmla="*/ 115373 w 115372"/>
                <a:gd name="connsiteY0" fmla="*/ 41275 h 92561"/>
                <a:gd name="connsiteX1" fmla="*/ 109023 w 115372"/>
                <a:gd name="connsiteY1" fmla="*/ 69850 h 92561"/>
                <a:gd name="connsiteX2" fmla="*/ 93148 w 115372"/>
                <a:gd name="connsiteY2" fmla="*/ 79375 h 92561"/>
                <a:gd name="connsiteX3" fmla="*/ 86798 w 115372"/>
                <a:gd name="connsiteY3" fmla="*/ 60325 h 92561"/>
                <a:gd name="connsiteX4" fmla="*/ 93148 w 115372"/>
                <a:gd name="connsiteY4" fmla="*/ 38100 h 92561"/>
                <a:gd name="connsiteX5" fmla="*/ 83623 w 115372"/>
                <a:gd name="connsiteY5" fmla="*/ 25400 h 92561"/>
                <a:gd name="connsiteX6" fmla="*/ 70923 w 115372"/>
                <a:gd name="connsiteY6" fmla="*/ 34925 h 92561"/>
                <a:gd name="connsiteX7" fmla="*/ 67748 w 115372"/>
                <a:gd name="connsiteY7" fmla="*/ 63500 h 92561"/>
                <a:gd name="connsiteX8" fmla="*/ 32823 w 115372"/>
                <a:gd name="connsiteY8" fmla="*/ 92075 h 92561"/>
                <a:gd name="connsiteX9" fmla="*/ 1073 w 115372"/>
                <a:gd name="connsiteY9" fmla="*/ 53975 h 92561"/>
                <a:gd name="connsiteX10" fmla="*/ 20123 w 115372"/>
                <a:gd name="connsiteY10" fmla="*/ 9525 h 92561"/>
                <a:gd name="connsiteX11" fmla="*/ 32823 w 115372"/>
                <a:gd name="connsiteY11" fmla="*/ 9525 h 92561"/>
                <a:gd name="connsiteX12" fmla="*/ 32823 w 115372"/>
                <a:gd name="connsiteY12" fmla="*/ 25400 h 92561"/>
                <a:gd name="connsiteX13" fmla="*/ 23298 w 115372"/>
                <a:gd name="connsiteY13" fmla="*/ 53975 h 92561"/>
                <a:gd name="connsiteX14" fmla="*/ 35998 w 115372"/>
                <a:gd name="connsiteY14" fmla="*/ 66675 h 92561"/>
                <a:gd name="connsiteX15" fmla="*/ 48698 w 115372"/>
                <a:gd name="connsiteY15" fmla="*/ 53975 h 92561"/>
                <a:gd name="connsiteX16" fmla="*/ 48698 w 115372"/>
                <a:gd name="connsiteY16" fmla="*/ 41275 h 92561"/>
                <a:gd name="connsiteX17" fmla="*/ 80448 w 115372"/>
                <a:gd name="connsiteY17" fmla="*/ 0 h 92561"/>
                <a:gd name="connsiteX18" fmla="*/ 115373 w 115372"/>
                <a:gd name="connsiteY18" fmla="*/ 41275 h 9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5372" h="92561">
                  <a:moveTo>
                    <a:pt x="115373" y="41275"/>
                  </a:moveTo>
                  <a:cubicBezTo>
                    <a:pt x="115373" y="53975"/>
                    <a:pt x="115373" y="63500"/>
                    <a:pt x="109023" y="69850"/>
                  </a:cubicBezTo>
                  <a:cubicBezTo>
                    <a:pt x="105848" y="76200"/>
                    <a:pt x="99498" y="82550"/>
                    <a:pt x="93148" y="79375"/>
                  </a:cubicBezTo>
                  <a:cubicBezTo>
                    <a:pt x="86798" y="76200"/>
                    <a:pt x="86798" y="66675"/>
                    <a:pt x="86798" y="60325"/>
                  </a:cubicBezTo>
                  <a:cubicBezTo>
                    <a:pt x="89973" y="53975"/>
                    <a:pt x="96323" y="47625"/>
                    <a:pt x="93148" y="38100"/>
                  </a:cubicBezTo>
                  <a:cubicBezTo>
                    <a:pt x="89973" y="31750"/>
                    <a:pt x="93148" y="25400"/>
                    <a:pt x="83623" y="25400"/>
                  </a:cubicBezTo>
                  <a:cubicBezTo>
                    <a:pt x="77273" y="25400"/>
                    <a:pt x="74098" y="31750"/>
                    <a:pt x="70923" y="34925"/>
                  </a:cubicBezTo>
                  <a:cubicBezTo>
                    <a:pt x="67748" y="44450"/>
                    <a:pt x="70923" y="53975"/>
                    <a:pt x="67748" y="63500"/>
                  </a:cubicBezTo>
                  <a:cubicBezTo>
                    <a:pt x="64573" y="82550"/>
                    <a:pt x="51873" y="95250"/>
                    <a:pt x="32823" y="92075"/>
                  </a:cubicBezTo>
                  <a:cubicBezTo>
                    <a:pt x="10598" y="92075"/>
                    <a:pt x="4248" y="73025"/>
                    <a:pt x="1073" y="53975"/>
                  </a:cubicBezTo>
                  <a:cubicBezTo>
                    <a:pt x="-2102" y="34925"/>
                    <a:pt x="1073" y="19050"/>
                    <a:pt x="20123" y="9525"/>
                  </a:cubicBezTo>
                  <a:cubicBezTo>
                    <a:pt x="23298" y="6350"/>
                    <a:pt x="29648" y="6350"/>
                    <a:pt x="32823" y="9525"/>
                  </a:cubicBezTo>
                  <a:cubicBezTo>
                    <a:pt x="35998" y="15875"/>
                    <a:pt x="39173" y="19050"/>
                    <a:pt x="32823" y="25400"/>
                  </a:cubicBezTo>
                  <a:cubicBezTo>
                    <a:pt x="23298" y="31750"/>
                    <a:pt x="20123" y="41275"/>
                    <a:pt x="23298" y="53975"/>
                  </a:cubicBezTo>
                  <a:cubicBezTo>
                    <a:pt x="23298" y="60325"/>
                    <a:pt x="26473" y="66675"/>
                    <a:pt x="35998" y="66675"/>
                  </a:cubicBezTo>
                  <a:cubicBezTo>
                    <a:pt x="45523" y="66675"/>
                    <a:pt x="48698" y="60325"/>
                    <a:pt x="48698" y="53975"/>
                  </a:cubicBezTo>
                  <a:lnTo>
                    <a:pt x="48698" y="41275"/>
                  </a:lnTo>
                  <a:cubicBezTo>
                    <a:pt x="48698" y="19050"/>
                    <a:pt x="55048" y="0"/>
                    <a:pt x="80448" y="0"/>
                  </a:cubicBezTo>
                  <a:cubicBezTo>
                    <a:pt x="109023" y="3175"/>
                    <a:pt x="112198" y="25400"/>
                    <a:pt x="115373" y="412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87DDC85C-87F3-4078-A97D-CB893A1B0622}"/>
                </a:ext>
              </a:extLst>
            </p:cNvPr>
            <p:cNvSpPr/>
            <p:nvPr/>
          </p:nvSpPr>
          <p:spPr>
            <a:xfrm>
              <a:off x="6348180" y="2278461"/>
              <a:ext cx="87772" cy="108728"/>
            </a:xfrm>
            <a:custGeom>
              <a:avLst/>
              <a:gdLst>
                <a:gd name="connsiteX0" fmla="*/ 92075 w 92548"/>
                <a:gd name="connsiteY0" fmla="*/ 63500 h 114644"/>
                <a:gd name="connsiteX1" fmla="*/ 50800 w 92548"/>
                <a:gd name="connsiteY1" fmla="*/ 114300 h 114644"/>
                <a:gd name="connsiteX2" fmla="*/ 3175 w 92548"/>
                <a:gd name="connsiteY2" fmla="*/ 69850 h 114644"/>
                <a:gd name="connsiteX3" fmla="*/ 0 w 92548"/>
                <a:gd name="connsiteY3" fmla="*/ 22225 h 114644"/>
                <a:gd name="connsiteX4" fmla="*/ 9525 w 92548"/>
                <a:gd name="connsiteY4" fmla="*/ 6350 h 114644"/>
                <a:gd name="connsiteX5" fmla="*/ 22225 w 92548"/>
                <a:gd name="connsiteY5" fmla="*/ 22225 h 114644"/>
                <a:gd name="connsiteX6" fmla="*/ 28575 w 92548"/>
                <a:gd name="connsiteY6" fmla="*/ 69850 h 114644"/>
                <a:gd name="connsiteX7" fmla="*/ 50800 w 92548"/>
                <a:gd name="connsiteY7" fmla="*/ 95250 h 114644"/>
                <a:gd name="connsiteX8" fmla="*/ 69850 w 92548"/>
                <a:gd name="connsiteY8" fmla="*/ 66675 h 114644"/>
                <a:gd name="connsiteX9" fmla="*/ 66675 w 92548"/>
                <a:gd name="connsiteY9" fmla="*/ 22225 h 114644"/>
                <a:gd name="connsiteX10" fmla="*/ 76200 w 92548"/>
                <a:gd name="connsiteY10" fmla="*/ 0 h 114644"/>
                <a:gd name="connsiteX11" fmla="*/ 88900 w 92548"/>
                <a:gd name="connsiteY11" fmla="*/ 15875 h 114644"/>
                <a:gd name="connsiteX12" fmla="*/ 92075 w 92548"/>
                <a:gd name="connsiteY12" fmla="*/ 63500 h 114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548" h="114644">
                  <a:moveTo>
                    <a:pt x="92075" y="63500"/>
                  </a:moveTo>
                  <a:cubicBezTo>
                    <a:pt x="95250" y="95250"/>
                    <a:pt x="82550" y="111125"/>
                    <a:pt x="50800" y="114300"/>
                  </a:cubicBezTo>
                  <a:cubicBezTo>
                    <a:pt x="19050" y="117475"/>
                    <a:pt x="3175" y="98425"/>
                    <a:pt x="3175" y="69850"/>
                  </a:cubicBezTo>
                  <a:cubicBezTo>
                    <a:pt x="3175" y="53975"/>
                    <a:pt x="0" y="38100"/>
                    <a:pt x="0" y="22225"/>
                  </a:cubicBezTo>
                  <a:cubicBezTo>
                    <a:pt x="0" y="15875"/>
                    <a:pt x="0" y="6350"/>
                    <a:pt x="9525" y="6350"/>
                  </a:cubicBezTo>
                  <a:cubicBezTo>
                    <a:pt x="22225" y="6350"/>
                    <a:pt x="22225" y="12700"/>
                    <a:pt x="22225" y="22225"/>
                  </a:cubicBezTo>
                  <a:cubicBezTo>
                    <a:pt x="22225" y="38100"/>
                    <a:pt x="25400" y="53975"/>
                    <a:pt x="28575" y="69850"/>
                  </a:cubicBezTo>
                  <a:cubicBezTo>
                    <a:pt x="28575" y="82550"/>
                    <a:pt x="34925" y="95250"/>
                    <a:pt x="50800" y="95250"/>
                  </a:cubicBezTo>
                  <a:cubicBezTo>
                    <a:pt x="66675" y="95250"/>
                    <a:pt x="69850" y="82550"/>
                    <a:pt x="69850" y="66675"/>
                  </a:cubicBezTo>
                  <a:cubicBezTo>
                    <a:pt x="66675" y="50800"/>
                    <a:pt x="66675" y="38100"/>
                    <a:pt x="66675" y="22225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8900" y="0"/>
                    <a:pt x="88900" y="9525"/>
                    <a:pt x="88900" y="15875"/>
                  </a:cubicBezTo>
                  <a:cubicBezTo>
                    <a:pt x="88900" y="34925"/>
                    <a:pt x="92075" y="50800"/>
                    <a:pt x="92075" y="6350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F8969724-7D2D-43DB-B3CA-3970F7231828}"/>
                </a:ext>
              </a:extLst>
            </p:cNvPr>
            <p:cNvSpPr/>
            <p:nvPr/>
          </p:nvSpPr>
          <p:spPr>
            <a:xfrm>
              <a:off x="6477660" y="1019796"/>
              <a:ext cx="192713" cy="93508"/>
            </a:xfrm>
            <a:custGeom>
              <a:avLst/>
              <a:gdLst>
                <a:gd name="connsiteX0" fmla="*/ 0 w 203199"/>
                <a:gd name="connsiteY0" fmla="*/ 98425 h 98597"/>
                <a:gd name="connsiteX1" fmla="*/ 47625 w 203199"/>
                <a:gd name="connsiteY1" fmla="*/ 85725 h 98597"/>
                <a:gd name="connsiteX2" fmla="*/ 76200 w 203199"/>
                <a:gd name="connsiteY2" fmla="*/ 25400 h 98597"/>
                <a:gd name="connsiteX3" fmla="*/ 152400 w 203199"/>
                <a:gd name="connsiteY3" fmla="*/ 0 h 98597"/>
                <a:gd name="connsiteX4" fmla="*/ 203200 w 203199"/>
                <a:gd name="connsiteY4" fmla="*/ 31750 h 98597"/>
                <a:gd name="connsiteX5" fmla="*/ 0 w 203199"/>
                <a:gd name="connsiteY5" fmla="*/ 98425 h 9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3199" h="98597">
                  <a:moveTo>
                    <a:pt x="0" y="98425"/>
                  </a:moveTo>
                  <a:cubicBezTo>
                    <a:pt x="15875" y="95250"/>
                    <a:pt x="31750" y="92075"/>
                    <a:pt x="47625" y="85725"/>
                  </a:cubicBezTo>
                  <a:cubicBezTo>
                    <a:pt x="69850" y="76200"/>
                    <a:pt x="104775" y="69850"/>
                    <a:pt x="76200" y="25400"/>
                  </a:cubicBezTo>
                  <a:cubicBezTo>
                    <a:pt x="107950" y="31750"/>
                    <a:pt x="136525" y="44450"/>
                    <a:pt x="152400" y="0"/>
                  </a:cubicBezTo>
                  <a:cubicBezTo>
                    <a:pt x="158750" y="34925"/>
                    <a:pt x="177800" y="38100"/>
                    <a:pt x="203200" y="31750"/>
                  </a:cubicBezTo>
                  <a:cubicBezTo>
                    <a:pt x="180975" y="60325"/>
                    <a:pt x="53975" y="101600"/>
                    <a:pt x="0" y="984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87AA1356-7F9A-4E79-AB20-389D59CDC597}"/>
                </a:ext>
              </a:extLst>
            </p:cNvPr>
            <p:cNvSpPr/>
            <p:nvPr/>
          </p:nvSpPr>
          <p:spPr>
            <a:xfrm>
              <a:off x="5709814" y="1987503"/>
              <a:ext cx="111413" cy="99639"/>
            </a:xfrm>
            <a:custGeom>
              <a:avLst/>
              <a:gdLst>
                <a:gd name="connsiteX0" fmla="*/ 81300 w 111413"/>
                <a:gd name="connsiteY0" fmla="*/ 19954 h 99639"/>
                <a:gd name="connsiteX1" fmla="*/ 51190 w 111413"/>
                <a:gd name="connsiteY1" fmla="*/ 31999 h 99639"/>
                <a:gd name="connsiteX2" fmla="*/ 57212 w 111413"/>
                <a:gd name="connsiteY2" fmla="*/ 44044 h 99639"/>
                <a:gd name="connsiteX3" fmla="*/ 81300 w 111413"/>
                <a:gd name="connsiteY3" fmla="*/ 19954 h 99639"/>
                <a:gd name="connsiteX4" fmla="*/ 93346 w 111413"/>
                <a:gd name="connsiteY4" fmla="*/ 1886 h 99639"/>
                <a:gd name="connsiteX5" fmla="*/ 111413 w 111413"/>
                <a:gd name="connsiteY5" fmla="*/ 19953 h 99639"/>
                <a:gd name="connsiteX6" fmla="*/ 93346 w 111413"/>
                <a:gd name="connsiteY6" fmla="*/ 44043 h 99639"/>
                <a:gd name="connsiteX7" fmla="*/ 63235 w 111413"/>
                <a:gd name="connsiteY7" fmla="*/ 83188 h 99639"/>
                <a:gd name="connsiteX8" fmla="*/ 42157 w 111413"/>
                <a:gd name="connsiteY8" fmla="*/ 98244 h 99639"/>
                <a:gd name="connsiteX9" fmla="*/ 42157 w 111413"/>
                <a:gd name="connsiteY9" fmla="*/ 74155 h 99639"/>
                <a:gd name="connsiteX10" fmla="*/ 18067 w 111413"/>
                <a:gd name="connsiteY10" fmla="*/ 35009 h 99639"/>
                <a:gd name="connsiteX11" fmla="*/ 0 w 111413"/>
                <a:gd name="connsiteY11" fmla="*/ 22965 h 99639"/>
                <a:gd name="connsiteX12" fmla="*/ 18067 w 111413"/>
                <a:gd name="connsiteY12" fmla="*/ 10920 h 99639"/>
                <a:gd name="connsiteX13" fmla="*/ 93346 w 111413"/>
                <a:gd name="connsiteY13" fmla="*/ 1886 h 99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1413" h="99639">
                  <a:moveTo>
                    <a:pt x="81300" y="19954"/>
                  </a:moveTo>
                  <a:cubicBezTo>
                    <a:pt x="66245" y="22965"/>
                    <a:pt x="54201" y="16943"/>
                    <a:pt x="51190" y="31999"/>
                  </a:cubicBezTo>
                  <a:cubicBezTo>
                    <a:pt x="48179" y="35010"/>
                    <a:pt x="54201" y="44044"/>
                    <a:pt x="57212" y="44044"/>
                  </a:cubicBezTo>
                  <a:cubicBezTo>
                    <a:pt x="69256" y="44044"/>
                    <a:pt x="72267" y="31999"/>
                    <a:pt x="81300" y="19954"/>
                  </a:cubicBezTo>
                  <a:close/>
                  <a:moveTo>
                    <a:pt x="93346" y="1886"/>
                  </a:moveTo>
                  <a:cubicBezTo>
                    <a:pt x="102380" y="-4136"/>
                    <a:pt x="108402" y="4898"/>
                    <a:pt x="111413" y="19953"/>
                  </a:cubicBezTo>
                  <a:cubicBezTo>
                    <a:pt x="105391" y="28987"/>
                    <a:pt x="99369" y="38021"/>
                    <a:pt x="93346" y="44043"/>
                  </a:cubicBezTo>
                  <a:cubicBezTo>
                    <a:pt x="84313" y="56088"/>
                    <a:pt x="72268" y="71143"/>
                    <a:pt x="63235" y="83188"/>
                  </a:cubicBezTo>
                  <a:cubicBezTo>
                    <a:pt x="57212" y="89210"/>
                    <a:pt x="54201" y="104266"/>
                    <a:pt x="42157" y="98244"/>
                  </a:cubicBezTo>
                  <a:cubicBezTo>
                    <a:pt x="30112" y="92222"/>
                    <a:pt x="42157" y="83188"/>
                    <a:pt x="42157" y="74155"/>
                  </a:cubicBezTo>
                  <a:cubicBezTo>
                    <a:pt x="45168" y="56088"/>
                    <a:pt x="39145" y="38021"/>
                    <a:pt x="18067" y="35009"/>
                  </a:cubicBezTo>
                  <a:cubicBezTo>
                    <a:pt x="9034" y="35009"/>
                    <a:pt x="0" y="35009"/>
                    <a:pt x="0" y="22965"/>
                  </a:cubicBezTo>
                  <a:cubicBezTo>
                    <a:pt x="0" y="10920"/>
                    <a:pt x="9034" y="13931"/>
                    <a:pt x="18067" y="10920"/>
                  </a:cubicBezTo>
                  <a:cubicBezTo>
                    <a:pt x="42157" y="7909"/>
                    <a:pt x="69257" y="4898"/>
                    <a:pt x="93346" y="188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0BC61FFD-48A8-43A8-8601-49DF3EDD3658}"/>
                </a:ext>
              </a:extLst>
            </p:cNvPr>
            <p:cNvSpPr/>
            <p:nvPr/>
          </p:nvSpPr>
          <p:spPr>
            <a:xfrm>
              <a:off x="6581024" y="2193672"/>
              <a:ext cx="98382" cy="110123"/>
            </a:xfrm>
            <a:custGeom>
              <a:avLst/>
              <a:gdLst>
                <a:gd name="connsiteX0" fmla="*/ 75161 w 103736"/>
                <a:gd name="connsiteY0" fmla="*/ 79876 h 116116"/>
                <a:gd name="connsiteX1" fmla="*/ 68811 w 103736"/>
                <a:gd name="connsiteY1" fmla="*/ 22726 h 116116"/>
                <a:gd name="connsiteX2" fmla="*/ 81511 w 103736"/>
                <a:gd name="connsiteY2" fmla="*/ 501 h 116116"/>
                <a:gd name="connsiteX3" fmla="*/ 91036 w 103736"/>
                <a:gd name="connsiteY3" fmla="*/ 16376 h 116116"/>
                <a:gd name="connsiteX4" fmla="*/ 103736 w 103736"/>
                <a:gd name="connsiteY4" fmla="*/ 95751 h 116116"/>
                <a:gd name="connsiteX5" fmla="*/ 94211 w 103736"/>
                <a:gd name="connsiteY5" fmla="*/ 114801 h 116116"/>
                <a:gd name="connsiteX6" fmla="*/ 71986 w 103736"/>
                <a:gd name="connsiteY6" fmla="*/ 111626 h 116116"/>
                <a:gd name="connsiteX7" fmla="*/ 8486 w 103736"/>
                <a:gd name="connsiteY7" fmla="*/ 57651 h 116116"/>
                <a:gd name="connsiteX8" fmla="*/ 2136 w 103736"/>
                <a:gd name="connsiteY8" fmla="*/ 41776 h 116116"/>
                <a:gd name="connsiteX9" fmla="*/ 24361 w 103736"/>
                <a:gd name="connsiteY9" fmla="*/ 38601 h 116116"/>
                <a:gd name="connsiteX10" fmla="*/ 75161 w 103736"/>
                <a:gd name="connsiteY10" fmla="*/ 79876 h 116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36" h="116116">
                  <a:moveTo>
                    <a:pt x="75161" y="79876"/>
                  </a:moveTo>
                  <a:cubicBezTo>
                    <a:pt x="78336" y="57651"/>
                    <a:pt x="71986" y="38601"/>
                    <a:pt x="68811" y="22726"/>
                  </a:cubicBezTo>
                  <a:cubicBezTo>
                    <a:pt x="68811" y="13201"/>
                    <a:pt x="68811" y="3676"/>
                    <a:pt x="81511" y="501"/>
                  </a:cubicBezTo>
                  <a:cubicBezTo>
                    <a:pt x="94211" y="-2674"/>
                    <a:pt x="91036" y="10026"/>
                    <a:pt x="91036" y="16376"/>
                  </a:cubicBezTo>
                  <a:cubicBezTo>
                    <a:pt x="97386" y="41776"/>
                    <a:pt x="100561" y="67176"/>
                    <a:pt x="103736" y="95751"/>
                  </a:cubicBezTo>
                  <a:cubicBezTo>
                    <a:pt x="103736" y="105276"/>
                    <a:pt x="103736" y="111626"/>
                    <a:pt x="94211" y="114801"/>
                  </a:cubicBezTo>
                  <a:cubicBezTo>
                    <a:pt x="84686" y="117976"/>
                    <a:pt x="78336" y="114801"/>
                    <a:pt x="71986" y="111626"/>
                  </a:cubicBezTo>
                  <a:cubicBezTo>
                    <a:pt x="49761" y="92576"/>
                    <a:pt x="30711" y="76701"/>
                    <a:pt x="8486" y="57651"/>
                  </a:cubicBezTo>
                  <a:cubicBezTo>
                    <a:pt x="5311" y="54476"/>
                    <a:pt x="-4214" y="51301"/>
                    <a:pt x="2136" y="41776"/>
                  </a:cubicBezTo>
                  <a:cubicBezTo>
                    <a:pt x="8486" y="35426"/>
                    <a:pt x="14836" y="32251"/>
                    <a:pt x="24361" y="38601"/>
                  </a:cubicBezTo>
                  <a:cubicBezTo>
                    <a:pt x="40236" y="51301"/>
                    <a:pt x="56111" y="64001"/>
                    <a:pt x="75161" y="7987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B9040066-8590-43BF-945A-F095C13E765A}"/>
                </a:ext>
              </a:extLst>
            </p:cNvPr>
            <p:cNvSpPr/>
            <p:nvPr/>
          </p:nvSpPr>
          <p:spPr>
            <a:xfrm>
              <a:off x="6911266" y="1765382"/>
              <a:ext cx="114424" cy="88503"/>
            </a:xfrm>
            <a:custGeom>
              <a:avLst/>
              <a:gdLst>
                <a:gd name="connsiteX0" fmla="*/ 0 w 120649"/>
                <a:gd name="connsiteY0" fmla="*/ 93320 h 93320"/>
                <a:gd name="connsiteX1" fmla="*/ 47625 w 120649"/>
                <a:gd name="connsiteY1" fmla="*/ 48871 h 93320"/>
                <a:gd name="connsiteX2" fmla="*/ 15875 w 120649"/>
                <a:gd name="connsiteY2" fmla="*/ 20296 h 93320"/>
                <a:gd name="connsiteX3" fmla="*/ 19050 w 120649"/>
                <a:gd name="connsiteY3" fmla="*/ 1246 h 93320"/>
                <a:gd name="connsiteX4" fmla="*/ 34925 w 120649"/>
                <a:gd name="connsiteY4" fmla="*/ 7596 h 93320"/>
                <a:gd name="connsiteX5" fmla="*/ 111125 w 120649"/>
                <a:gd name="connsiteY5" fmla="*/ 52046 h 93320"/>
                <a:gd name="connsiteX6" fmla="*/ 120650 w 120649"/>
                <a:gd name="connsiteY6" fmla="*/ 64746 h 93320"/>
                <a:gd name="connsiteX7" fmla="*/ 107950 w 120649"/>
                <a:gd name="connsiteY7" fmla="*/ 74271 h 93320"/>
                <a:gd name="connsiteX8" fmla="*/ 0 w 120649"/>
                <a:gd name="connsiteY8" fmla="*/ 93320 h 93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649" h="93320">
                  <a:moveTo>
                    <a:pt x="0" y="93320"/>
                  </a:moveTo>
                  <a:cubicBezTo>
                    <a:pt x="3175" y="67921"/>
                    <a:pt x="3175" y="67921"/>
                    <a:pt x="47625" y="48871"/>
                  </a:cubicBezTo>
                  <a:cubicBezTo>
                    <a:pt x="34925" y="39346"/>
                    <a:pt x="25400" y="29821"/>
                    <a:pt x="15875" y="20296"/>
                  </a:cubicBezTo>
                  <a:cubicBezTo>
                    <a:pt x="9525" y="13946"/>
                    <a:pt x="12700" y="7596"/>
                    <a:pt x="19050" y="1246"/>
                  </a:cubicBezTo>
                  <a:cubicBezTo>
                    <a:pt x="25400" y="-1929"/>
                    <a:pt x="28575" y="1246"/>
                    <a:pt x="34925" y="7596"/>
                  </a:cubicBezTo>
                  <a:cubicBezTo>
                    <a:pt x="57150" y="26646"/>
                    <a:pt x="76200" y="52046"/>
                    <a:pt x="111125" y="52046"/>
                  </a:cubicBezTo>
                  <a:cubicBezTo>
                    <a:pt x="117475" y="52046"/>
                    <a:pt x="120650" y="58396"/>
                    <a:pt x="120650" y="64746"/>
                  </a:cubicBezTo>
                  <a:cubicBezTo>
                    <a:pt x="120650" y="71096"/>
                    <a:pt x="114300" y="74271"/>
                    <a:pt x="107950" y="74271"/>
                  </a:cubicBezTo>
                  <a:cubicBezTo>
                    <a:pt x="63500" y="61571"/>
                    <a:pt x="34925" y="80620"/>
                    <a:pt x="0" y="9332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999A526F-D295-484E-A1F4-E0F2F7409120}"/>
                </a:ext>
              </a:extLst>
            </p:cNvPr>
            <p:cNvSpPr/>
            <p:nvPr/>
          </p:nvSpPr>
          <p:spPr>
            <a:xfrm>
              <a:off x="6878144" y="1858729"/>
              <a:ext cx="111413" cy="78439"/>
            </a:xfrm>
            <a:custGeom>
              <a:avLst/>
              <a:gdLst>
                <a:gd name="connsiteX0" fmla="*/ 41275 w 117475"/>
                <a:gd name="connsiteY0" fmla="*/ 17121 h 82706"/>
                <a:gd name="connsiteX1" fmla="*/ 53975 w 117475"/>
                <a:gd name="connsiteY1" fmla="*/ 39346 h 82706"/>
                <a:gd name="connsiteX2" fmla="*/ 107950 w 117475"/>
                <a:gd name="connsiteY2" fmla="*/ 58396 h 82706"/>
                <a:gd name="connsiteX3" fmla="*/ 117475 w 117475"/>
                <a:gd name="connsiteY3" fmla="*/ 71096 h 82706"/>
                <a:gd name="connsiteX4" fmla="*/ 101600 w 117475"/>
                <a:gd name="connsiteY4" fmla="*/ 80621 h 82706"/>
                <a:gd name="connsiteX5" fmla="*/ 66675 w 117475"/>
                <a:gd name="connsiteY5" fmla="*/ 67921 h 82706"/>
                <a:gd name="connsiteX6" fmla="*/ 15875 w 117475"/>
                <a:gd name="connsiteY6" fmla="*/ 77446 h 82706"/>
                <a:gd name="connsiteX7" fmla="*/ 3175 w 117475"/>
                <a:gd name="connsiteY7" fmla="*/ 80621 h 82706"/>
                <a:gd name="connsiteX8" fmla="*/ 0 w 117475"/>
                <a:gd name="connsiteY8" fmla="*/ 67921 h 82706"/>
                <a:gd name="connsiteX9" fmla="*/ 22225 w 117475"/>
                <a:gd name="connsiteY9" fmla="*/ 7596 h 82706"/>
                <a:gd name="connsiteX10" fmla="*/ 34925 w 117475"/>
                <a:gd name="connsiteY10" fmla="*/ 1246 h 82706"/>
                <a:gd name="connsiteX11" fmla="*/ 41275 w 117475"/>
                <a:gd name="connsiteY11" fmla="*/ 17121 h 82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475" h="82706">
                  <a:moveTo>
                    <a:pt x="41275" y="17121"/>
                  </a:moveTo>
                  <a:cubicBezTo>
                    <a:pt x="34925" y="29821"/>
                    <a:pt x="44450" y="36171"/>
                    <a:pt x="53975" y="39346"/>
                  </a:cubicBezTo>
                  <a:cubicBezTo>
                    <a:pt x="73025" y="45696"/>
                    <a:pt x="92075" y="52046"/>
                    <a:pt x="107950" y="58396"/>
                  </a:cubicBezTo>
                  <a:cubicBezTo>
                    <a:pt x="114300" y="61571"/>
                    <a:pt x="117475" y="61571"/>
                    <a:pt x="117475" y="71096"/>
                  </a:cubicBezTo>
                  <a:cubicBezTo>
                    <a:pt x="114300" y="77446"/>
                    <a:pt x="111125" y="83796"/>
                    <a:pt x="101600" y="80621"/>
                  </a:cubicBezTo>
                  <a:cubicBezTo>
                    <a:pt x="88900" y="77446"/>
                    <a:pt x="79375" y="71096"/>
                    <a:pt x="66675" y="67921"/>
                  </a:cubicBezTo>
                  <a:cubicBezTo>
                    <a:pt x="47625" y="64746"/>
                    <a:pt x="28575" y="45696"/>
                    <a:pt x="15875" y="77446"/>
                  </a:cubicBezTo>
                  <a:cubicBezTo>
                    <a:pt x="12700" y="83796"/>
                    <a:pt x="6350" y="83796"/>
                    <a:pt x="3175" y="80621"/>
                  </a:cubicBezTo>
                  <a:cubicBezTo>
                    <a:pt x="0" y="77446"/>
                    <a:pt x="0" y="71096"/>
                    <a:pt x="0" y="67921"/>
                  </a:cubicBezTo>
                  <a:cubicBezTo>
                    <a:pt x="6350" y="45696"/>
                    <a:pt x="12700" y="26646"/>
                    <a:pt x="22225" y="7596"/>
                  </a:cubicBezTo>
                  <a:cubicBezTo>
                    <a:pt x="25400" y="1246"/>
                    <a:pt x="28575" y="-1929"/>
                    <a:pt x="34925" y="1246"/>
                  </a:cubicBezTo>
                  <a:cubicBezTo>
                    <a:pt x="47625" y="4421"/>
                    <a:pt x="44450" y="10771"/>
                    <a:pt x="41275" y="1712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4A82E047-D1DE-40EB-9F16-60DE3C4A91AD}"/>
                </a:ext>
              </a:extLst>
            </p:cNvPr>
            <p:cNvSpPr/>
            <p:nvPr/>
          </p:nvSpPr>
          <p:spPr>
            <a:xfrm>
              <a:off x="5688737" y="1417269"/>
              <a:ext cx="56866" cy="111413"/>
            </a:xfrm>
            <a:custGeom>
              <a:avLst/>
              <a:gdLst>
                <a:gd name="connsiteX0" fmla="*/ 0 w 59961"/>
                <a:gd name="connsiteY0" fmla="*/ 60325 h 117475"/>
                <a:gd name="connsiteX1" fmla="*/ 34925 w 59961"/>
                <a:gd name="connsiteY1" fmla="*/ 79375 h 117475"/>
                <a:gd name="connsiteX2" fmla="*/ 47625 w 59961"/>
                <a:gd name="connsiteY2" fmla="*/ 0 h 117475"/>
                <a:gd name="connsiteX3" fmla="*/ 50800 w 59961"/>
                <a:gd name="connsiteY3" fmla="*/ 101600 h 117475"/>
                <a:gd name="connsiteX4" fmla="*/ 31750 w 59961"/>
                <a:gd name="connsiteY4" fmla="*/ 117475 h 117475"/>
                <a:gd name="connsiteX5" fmla="*/ 15875 w 59961"/>
                <a:gd name="connsiteY5" fmla="*/ 101600 h 117475"/>
                <a:gd name="connsiteX6" fmla="*/ 0 w 59961"/>
                <a:gd name="connsiteY6" fmla="*/ 60325 h 117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961" h="117475">
                  <a:moveTo>
                    <a:pt x="0" y="60325"/>
                  </a:moveTo>
                  <a:cubicBezTo>
                    <a:pt x="19050" y="57150"/>
                    <a:pt x="19050" y="73025"/>
                    <a:pt x="34925" y="79375"/>
                  </a:cubicBezTo>
                  <a:cubicBezTo>
                    <a:pt x="38100" y="53975"/>
                    <a:pt x="44450" y="28575"/>
                    <a:pt x="47625" y="0"/>
                  </a:cubicBezTo>
                  <a:cubicBezTo>
                    <a:pt x="63500" y="38100"/>
                    <a:pt x="63500" y="69850"/>
                    <a:pt x="50800" y="101600"/>
                  </a:cubicBezTo>
                  <a:cubicBezTo>
                    <a:pt x="47625" y="111125"/>
                    <a:pt x="44450" y="117475"/>
                    <a:pt x="31750" y="117475"/>
                  </a:cubicBezTo>
                  <a:cubicBezTo>
                    <a:pt x="22225" y="117475"/>
                    <a:pt x="19050" y="111125"/>
                    <a:pt x="15875" y="101600"/>
                  </a:cubicBezTo>
                  <a:cubicBezTo>
                    <a:pt x="12700" y="85725"/>
                    <a:pt x="6350" y="73025"/>
                    <a:pt x="0" y="603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AECE59D1-BBF3-4CC3-AF37-3EA75A9EE36E}"/>
                </a:ext>
              </a:extLst>
            </p:cNvPr>
            <p:cNvSpPr/>
            <p:nvPr/>
          </p:nvSpPr>
          <p:spPr>
            <a:xfrm>
              <a:off x="6861112" y="1947232"/>
              <a:ext cx="99583" cy="61023"/>
            </a:xfrm>
            <a:custGeom>
              <a:avLst/>
              <a:gdLst>
                <a:gd name="connsiteX0" fmla="*/ 17960 w 105000"/>
                <a:gd name="connsiteY0" fmla="*/ 0 h 64344"/>
                <a:gd name="connsiteX1" fmla="*/ 100511 w 105000"/>
                <a:gd name="connsiteY1" fmla="*/ 41275 h 64344"/>
                <a:gd name="connsiteX2" fmla="*/ 103686 w 105000"/>
                <a:gd name="connsiteY2" fmla="*/ 53975 h 64344"/>
                <a:gd name="connsiteX3" fmla="*/ 90986 w 105000"/>
                <a:gd name="connsiteY3" fmla="*/ 63500 h 64344"/>
                <a:gd name="connsiteX4" fmla="*/ 5261 w 105000"/>
                <a:gd name="connsiteY4" fmla="*/ 25400 h 64344"/>
                <a:gd name="connsiteX5" fmla="*/ 2086 w 105000"/>
                <a:gd name="connsiteY5" fmla="*/ 9525 h 64344"/>
                <a:gd name="connsiteX6" fmla="*/ 17960 w 105000"/>
                <a:gd name="connsiteY6" fmla="*/ 0 h 6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000" h="64344">
                  <a:moveTo>
                    <a:pt x="17960" y="0"/>
                  </a:moveTo>
                  <a:cubicBezTo>
                    <a:pt x="46535" y="12700"/>
                    <a:pt x="75111" y="25400"/>
                    <a:pt x="100511" y="41275"/>
                  </a:cubicBezTo>
                  <a:cubicBezTo>
                    <a:pt x="103686" y="44450"/>
                    <a:pt x="106861" y="47625"/>
                    <a:pt x="103686" y="53975"/>
                  </a:cubicBezTo>
                  <a:cubicBezTo>
                    <a:pt x="100511" y="60325"/>
                    <a:pt x="97336" y="66675"/>
                    <a:pt x="90986" y="63500"/>
                  </a:cubicBezTo>
                  <a:lnTo>
                    <a:pt x="5261" y="25400"/>
                  </a:lnTo>
                  <a:cubicBezTo>
                    <a:pt x="-1089" y="22225"/>
                    <a:pt x="-1089" y="15875"/>
                    <a:pt x="2086" y="9525"/>
                  </a:cubicBezTo>
                  <a:cubicBezTo>
                    <a:pt x="11611" y="3175"/>
                    <a:pt x="14785" y="0"/>
                    <a:pt x="1796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15B86C3E-7BAB-4CE1-B488-292C9C0DF7DA}"/>
                </a:ext>
              </a:extLst>
            </p:cNvPr>
            <p:cNvSpPr/>
            <p:nvPr/>
          </p:nvSpPr>
          <p:spPr>
            <a:xfrm>
              <a:off x="6552940" y="2240821"/>
              <a:ext cx="52646" cy="97862"/>
            </a:xfrm>
            <a:custGeom>
              <a:avLst/>
              <a:gdLst>
                <a:gd name="connsiteX0" fmla="*/ 44450 w 55511"/>
                <a:gd name="connsiteY0" fmla="*/ 103188 h 103187"/>
                <a:gd name="connsiteX1" fmla="*/ 28575 w 55511"/>
                <a:gd name="connsiteY1" fmla="*/ 87313 h 103187"/>
                <a:gd name="connsiteX2" fmla="*/ 0 w 55511"/>
                <a:gd name="connsiteY2" fmla="*/ 4762 h 103187"/>
                <a:gd name="connsiteX3" fmla="*/ 15875 w 55511"/>
                <a:gd name="connsiteY3" fmla="*/ 4762 h 103187"/>
                <a:gd name="connsiteX4" fmla="*/ 50800 w 55511"/>
                <a:gd name="connsiteY4" fmla="*/ 90488 h 103187"/>
                <a:gd name="connsiteX5" fmla="*/ 44450 w 55511"/>
                <a:gd name="connsiteY5" fmla="*/ 103188 h 103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511" h="103187">
                  <a:moveTo>
                    <a:pt x="44450" y="103188"/>
                  </a:moveTo>
                  <a:cubicBezTo>
                    <a:pt x="34925" y="103188"/>
                    <a:pt x="31750" y="93663"/>
                    <a:pt x="28575" y="87313"/>
                  </a:cubicBezTo>
                  <a:cubicBezTo>
                    <a:pt x="19050" y="58737"/>
                    <a:pt x="0" y="36512"/>
                    <a:pt x="0" y="4762"/>
                  </a:cubicBezTo>
                  <a:cubicBezTo>
                    <a:pt x="0" y="-1587"/>
                    <a:pt x="12700" y="-1587"/>
                    <a:pt x="15875" y="4762"/>
                  </a:cubicBezTo>
                  <a:cubicBezTo>
                    <a:pt x="28575" y="33337"/>
                    <a:pt x="41275" y="61912"/>
                    <a:pt x="50800" y="90488"/>
                  </a:cubicBezTo>
                  <a:cubicBezTo>
                    <a:pt x="60325" y="96838"/>
                    <a:pt x="53975" y="100013"/>
                    <a:pt x="44450" y="103188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12438B02-0169-436B-A724-EB036C24111E}"/>
                </a:ext>
              </a:extLst>
            </p:cNvPr>
            <p:cNvSpPr/>
            <p:nvPr/>
          </p:nvSpPr>
          <p:spPr>
            <a:xfrm>
              <a:off x="5667659" y="1360058"/>
              <a:ext cx="51189" cy="66244"/>
            </a:xfrm>
            <a:custGeom>
              <a:avLst/>
              <a:gdLst>
                <a:gd name="connsiteX0" fmla="*/ 53975 w 53975"/>
                <a:gd name="connsiteY0" fmla="*/ 69850 h 69849"/>
                <a:gd name="connsiteX1" fmla="*/ 0 w 53975"/>
                <a:gd name="connsiteY1" fmla="*/ 0 h 69849"/>
                <a:gd name="connsiteX2" fmla="*/ 53975 w 53975"/>
                <a:gd name="connsiteY2" fmla="*/ 69850 h 6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975" h="69849">
                  <a:moveTo>
                    <a:pt x="53975" y="69850"/>
                  </a:moveTo>
                  <a:cubicBezTo>
                    <a:pt x="34925" y="44450"/>
                    <a:pt x="15875" y="22225"/>
                    <a:pt x="0" y="0"/>
                  </a:cubicBezTo>
                  <a:cubicBezTo>
                    <a:pt x="28575" y="0"/>
                    <a:pt x="47625" y="19050"/>
                    <a:pt x="53975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96E3F777-DAB4-4119-A109-47DB92D955E3}"/>
                </a:ext>
              </a:extLst>
            </p:cNvPr>
            <p:cNvSpPr/>
            <p:nvPr/>
          </p:nvSpPr>
          <p:spPr>
            <a:xfrm>
              <a:off x="6574018" y="1127722"/>
              <a:ext cx="40273" cy="42631"/>
            </a:xfrm>
            <a:custGeom>
              <a:avLst/>
              <a:gdLst>
                <a:gd name="connsiteX0" fmla="*/ 0 w 42465"/>
                <a:gd name="connsiteY0" fmla="*/ 44951 h 44951"/>
                <a:gd name="connsiteX1" fmla="*/ 15875 w 42465"/>
                <a:gd name="connsiteY1" fmla="*/ 16376 h 44951"/>
                <a:gd name="connsiteX2" fmla="*/ 31750 w 42465"/>
                <a:gd name="connsiteY2" fmla="*/ 501 h 44951"/>
                <a:gd name="connsiteX3" fmla="*/ 41275 w 42465"/>
                <a:gd name="connsiteY3" fmla="*/ 16376 h 44951"/>
                <a:gd name="connsiteX4" fmla="*/ 31750 w 42465"/>
                <a:gd name="connsiteY4" fmla="*/ 35426 h 44951"/>
                <a:gd name="connsiteX5" fmla="*/ 0 w 42465"/>
                <a:gd name="connsiteY5" fmla="*/ 44951 h 4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65" h="44951">
                  <a:moveTo>
                    <a:pt x="0" y="44951"/>
                  </a:moveTo>
                  <a:cubicBezTo>
                    <a:pt x="6350" y="32251"/>
                    <a:pt x="12700" y="25901"/>
                    <a:pt x="15875" y="16376"/>
                  </a:cubicBezTo>
                  <a:cubicBezTo>
                    <a:pt x="19050" y="10026"/>
                    <a:pt x="19050" y="-2674"/>
                    <a:pt x="31750" y="501"/>
                  </a:cubicBezTo>
                  <a:cubicBezTo>
                    <a:pt x="34925" y="501"/>
                    <a:pt x="41275" y="10026"/>
                    <a:pt x="41275" y="16376"/>
                  </a:cubicBezTo>
                  <a:cubicBezTo>
                    <a:pt x="44450" y="25901"/>
                    <a:pt x="41275" y="32251"/>
                    <a:pt x="31750" y="35426"/>
                  </a:cubicBezTo>
                  <a:cubicBezTo>
                    <a:pt x="22225" y="38601"/>
                    <a:pt x="12700" y="41776"/>
                    <a:pt x="0" y="4495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3BB26A3C-A550-4A86-9B3F-0E98DC37DAB1}"/>
                </a:ext>
              </a:extLst>
            </p:cNvPr>
            <p:cNvSpPr/>
            <p:nvPr/>
          </p:nvSpPr>
          <p:spPr>
            <a:xfrm>
              <a:off x="5758328" y="1378878"/>
              <a:ext cx="28743" cy="53449"/>
            </a:xfrm>
            <a:custGeom>
              <a:avLst/>
              <a:gdLst>
                <a:gd name="connsiteX0" fmla="*/ 12347 w 30307"/>
                <a:gd name="connsiteY0" fmla="*/ 56356 h 56356"/>
                <a:gd name="connsiteX1" fmla="*/ 2822 w 30307"/>
                <a:gd name="connsiteY1" fmla="*/ 18256 h 56356"/>
                <a:gd name="connsiteX2" fmla="*/ 2822 w 30307"/>
                <a:gd name="connsiteY2" fmla="*/ 2381 h 56356"/>
                <a:gd name="connsiteX3" fmla="*/ 25047 w 30307"/>
                <a:gd name="connsiteY3" fmla="*/ 2381 h 56356"/>
                <a:gd name="connsiteX4" fmla="*/ 28222 w 30307"/>
                <a:gd name="connsiteY4" fmla="*/ 18256 h 56356"/>
                <a:gd name="connsiteX5" fmla="*/ 12347 w 30307"/>
                <a:gd name="connsiteY5" fmla="*/ 56356 h 56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307" h="56356">
                  <a:moveTo>
                    <a:pt x="12347" y="56356"/>
                  </a:moveTo>
                  <a:cubicBezTo>
                    <a:pt x="9172" y="40481"/>
                    <a:pt x="5997" y="27781"/>
                    <a:pt x="2822" y="18256"/>
                  </a:cubicBezTo>
                  <a:cubicBezTo>
                    <a:pt x="2822" y="11906"/>
                    <a:pt x="-3528" y="5556"/>
                    <a:pt x="2822" y="2381"/>
                  </a:cubicBezTo>
                  <a:cubicBezTo>
                    <a:pt x="9172" y="-794"/>
                    <a:pt x="18697" y="-794"/>
                    <a:pt x="25047" y="2381"/>
                  </a:cubicBezTo>
                  <a:cubicBezTo>
                    <a:pt x="31397" y="5556"/>
                    <a:pt x="31397" y="11906"/>
                    <a:pt x="28222" y="18256"/>
                  </a:cubicBezTo>
                  <a:cubicBezTo>
                    <a:pt x="25047" y="27781"/>
                    <a:pt x="18697" y="40481"/>
                    <a:pt x="12347" y="5635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4203088E-E060-4DCD-8D7C-B6DD45A32228}"/>
                </a:ext>
              </a:extLst>
            </p:cNvPr>
            <p:cNvSpPr/>
            <p:nvPr/>
          </p:nvSpPr>
          <p:spPr>
            <a:xfrm>
              <a:off x="6074165" y="1124706"/>
              <a:ext cx="30111" cy="21125"/>
            </a:xfrm>
            <a:custGeom>
              <a:avLst/>
              <a:gdLst>
                <a:gd name="connsiteX0" fmla="*/ 0 w 31749"/>
                <a:gd name="connsiteY0" fmla="*/ 10033 h 22275"/>
                <a:gd name="connsiteX1" fmla="*/ 15875 w 31749"/>
                <a:gd name="connsiteY1" fmla="*/ 508 h 22275"/>
                <a:gd name="connsiteX2" fmla="*/ 31750 w 31749"/>
                <a:gd name="connsiteY2" fmla="*/ 6858 h 22275"/>
                <a:gd name="connsiteX3" fmla="*/ 31750 w 31749"/>
                <a:gd name="connsiteY3" fmla="*/ 19558 h 22275"/>
                <a:gd name="connsiteX4" fmla="*/ 15875 w 31749"/>
                <a:gd name="connsiteY4" fmla="*/ 16383 h 22275"/>
                <a:gd name="connsiteX5" fmla="*/ 0 w 31749"/>
                <a:gd name="connsiteY5" fmla="*/ 10033 h 2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9" h="22275">
                  <a:moveTo>
                    <a:pt x="0" y="10033"/>
                  </a:moveTo>
                  <a:cubicBezTo>
                    <a:pt x="3175" y="508"/>
                    <a:pt x="9525" y="508"/>
                    <a:pt x="15875" y="508"/>
                  </a:cubicBezTo>
                  <a:cubicBezTo>
                    <a:pt x="22225" y="508"/>
                    <a:pt x="28575" y="-2667"/>
                    <a:pt x="31750" y="6858"/>
                  </a:cubicBezTo>
                  <a:lnTo>
                    <a:pt x="31750" y="19558"/>
                  </a:lnTo>
                  <a:cubicBezTo>
                    <a:pt x="25400" y="25908"/>
                    <a:pt x="19050" y="19558"/>
                    <a:pt x="15875" y="16383"/>
                  </a:cubicBezTo>
                  <a:cubicBezTo>
                    <a:pt x="9525" y="16383"/>
                    <a:pt x="6350" y="13208"/>
                    <a:pt x="0" y="10033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CB5F4059-616A-4960-A239-F38822B0CC41}"/>
                </a:ext>
              </a:extLst>
            </p:cNvPr>
            <p:cNvSpPr/>
            <p:nvPr/>
          </p:nvSpPr>
          <p:spPr>
            <a:xfrm>
              <a:off x="5853129" y="1203478"/>
              <a:ext cx="944700" cy="667515"/>
            </a:xfrm>
            <a:custGeom>
              <a:avLst/>
              <a:gdLst>
                <a:gd name="connsiteX0" fmla="*/ 262064 w 944700"/>
                <a:gd name="connsiteY0" fmla="*/ 275145 h 667515"/>
                <a:gd name="connsiteX1" fmla="*/ 239103 w 944700"/>
                <a:gd name="connsiteY1" fmla="*/ 310149 h 667515"/>
                <a:gd name="connsiteX2" fmla="*/ 272226 w 944700"/>
                <a:gd name="connsiteY2" fmla="*/ 358327 h 667515"/>
                <a:gd name="connsiteX3" fmla="*/ 305349 w 944700"/>
                <a:gd name="connsiteY3" fmla="*/ 340261 h 667515"/>
                <a:gd name="connsiteX4" fmla="*/ 296316 w 944700"/>
                <a:gd name="connsiteY4" fmla="*/ 301116 h 667515"/>
                <a:gd name="connsiteX5" fmla="*/ 262064 w 944700"/>
                <a:gd name="connsiteY5" fmla="*/ 275145 h 667515"/>
                <a:gd name="connsiteX6" fmla="*/ 684755 w 944700"/>
                <a:gd name="connsiteY6" fmla="*/ 264979 h 667515"/>
                <a:gd name="connsiteX7" fmla="*/ 636577 w 944700"/>
                <a:gd name="connsiteY7" fmla="*/ 319180 h 667515"/>
                <a:gd name="connsiteX8" fmla="*/ 672711 w 944700"/>
                <a:gd name="connsiteY8" fmla="*/ 403492 h 667515"/>
                <a:gd name="connsiteX9" fmla="*/ 729923 w 944700"/>
                <a:gd name="connsiteY9" fmla="*/ 406503 h 667515"/>
                <a:gd name="connsiteX10" fmla="*/ 741968 w 944700"/>
                <a:gd name="connsiteY10" fmla="*/ 385425 h 667515"/>
                <a:gd name="connsiteX11" fmla="*/ 684755 w 944700"/>
                <a:gd name="connsiteY11" fmla="*/ 264979 h 667515"/>
                <a:gd name="connsiteX12" fmla="*/ 473974 w 944700"/>
                <a:gd name="connsiteY12" fmla="*/ 126469 h 667515"/>
                <a:gd name="connsiteX13" fmla="*/ 362560 w 944700"/>
                <a:gd name="connsiteY13" fmla="*/ 358329 h 667515"/>
                <a:gd name="connsiteX14" fmla="*/ 413750 w 944700"/>
                <a:gd name="connsiteY14" fmla="*/ 361340 h 667515"/>
                <a:gd name="connsiteX15" fmla="*/ 452895 w 944700"/>
                <a:gd name="connsiteY15" fmla="*/ 328217 h 667515"/>
                <a:gd name="connsiteX16" fmla="*/ 452895 w 944700"/>
                <a:gd name="connsiteY16" fmla="*/ 316173 h 667515"/>
                <a:gd name="connsiteX17" fmla="*/ 470963 w 944700"/>
                <a:gd name="connsiteY17" fmla="*/ 280039 h 667515"/>
                <a:gd name="connsiteX18" fmla="*/ 492041 w 944700"/>
                <a:gd name="connsiteY18" fmla="*/ 313162 h 667515"/>
                <a:gd name="connsiteX19" fmla="*/ 540220 w 944700"/>
                <a:gd name="connsiteY19" fmla="*/ 364351 h 667515"/>
                <a:gd name="connsiteX20" fmla="*/ 510108 w 944700"/>
                <a:gd name="connsiteY20" fmla="*/ 409519 h 667515"/>
                <a:gd name="connsiteX21" fmla="*/ 603454 w 944700"/>
                <a:gd name="connsiteY21" fmla="*/ 409519 h 667515"/>
                <a:gd name="connsiteX22" fmla="*/ 473974 w 944700"/>
                <a:gd name="connsiteY22" fmla="*/ 126469 h 667515"/>
                <a:gd name="connsiteX23" fmla="*/ 476984 w 944700"/>
                <a:gd name="connsiteY23" fmla="*/ 0 h 667515"/>
                <a:gd name="connsiteX24" fmla="*/ 606463 w 944700"/>
                <a:gd name="connsiteY24" fmla="*/ 258960 h 667515"/>
                <a:gd name="connsiteX25" fmla="*/ 702820 w 944700"/>
                <a:gd name="connsiteY25" fmla="*/ 165614 h 667515"/>
                <a:gd name="connsiteX26" fmla="*/ 757021 w 944700"/>
                <a:gd name="connsiteY26" fmla="*/ 271005 h 667515"/>
                <a:gd name="connsiteX27" fmla="*/ 787133 w 944700"/>
                <a:gd name="connsiteY27" fmla="*/ 334239 h 667515"/>
                <a:gd name="connsiteX28" fmla="*/ 898546 w 944700"/>
                <a:gd name="connsiteY28" fmla="*/ 406507 h 667515"/>
                <a:gd name="connsiteX29" fmla="*/ 919624 w 944700"/>
                <a:gd name="connsiteY29" fmla="*/ 427585 h 667515"/>
                <a:gd name="connsiteX30" fmla="*/ 901557 w 944700"/>
                <a:gd name="connsiteY30" fmla="*/ 472753 h 667515"/>
                <a:gd name="connsiteX31" fmla="*/ 865423 w 944700"/>
                <a:gd name="connsiteY31" fmla="*/ 472753 h 667515"/>
                <a:gd name="connsiteX32" fmla="*/ 862412 w 944700"/>
                <a:gd name="connsiteY32" fmla="*/ 481786 h 667515"/>
                <a:gd name="connsiteX33" fmla="*/ 862412 w 944700"/>
                <a:gd name="connsiteY33" fmla="*/ 517920 h 667515"/>
                <a:gd name="connsiteX34" fmla="*/ 796166 w 944700"/>
                <a:gd name="connsiteY34" fmla="*/ 499853 h 667515"/>
                <a:gd name="connsiteX35" fmla="*/ 757021 w 944700"/>
                <a:gd name="connsiteY35" fmla="*/ 472753 h 667515"/>
                <a:gd name="connsiteX36" fmla="*/ 708843 w 944700"/>
                <a:gd name="connsiteY36" fmla="*/ 472753 h 667515"/>
                <a:gd name="connsiteX37" fmla="*/ 720887 w 944700"/>
                <a:gd name="connsiteY37" fmla="*/ 517920 h 667515"/>
                <a:gd name="connsiteX38" fmla="*/ 684753 w 944700"/>
                <a:gd name="connsiteY38" fmla="*/ 520932 h 667515"/>
                <a:gd name="connsiteX39" fmla="*/ 645608 w 944700"/>
                <a:gd name="connsiteY39" fmla="*/ 496842 h 667515"/>
                <a:gd name="connsiteX40" fmla="*/ 609475 w 944700"/>
                <a:gd name="connsiteY40" fmla="*/ 472753 h 667515"/>
                <a:gd name="connsiteX41" fmla="*/ 537207 w 944700"/>
                <a:gd name="connsiteY41" fmla="*/ 472753 h 667515"/>
                <a:gd name="connsiteX42" fmla="*/ 516129 w 944700"/>
                <a:gd name="connsiteY42" fmla="*/ 493831 h 667515"/>
                <a:gd name="connsiteX43" fmla="*/ 531184 w 944700"/>
                <a:gd name="connsiteY43" fmla="*/ 605244 h 667515"/>
                <a:gd name="connsiteX44" fmla="*/ 555274 w 944700"/>
                <a:gd name="connsiteY44" fmla="*/ 620300 h 667515"/>
                <a:gd name="connsiteX45" fmla="*/ 687765 w 944700"/>
                <a:gd name="connsiteY45" fmla="*/ 620300 h 667515"/>
                <a:gd name="connsiteX46" fmla="*/ 781110 w 944700"/>
                <a:gd name="connsiteY46" fmla="*/ 596211 h 667515"/>
                <a:gd name="connsiteX47" fmla="*/ 808211 w 944700"/>
                <a:gd name="connsiteY47" fmla="*/ 590188 h 667515"/>
                <a:gd name="connsiteX48" fmla="*/ 928657 w 944700"/>
                <a:gd name="connsiteY48" fmla="*/ 593200 h 667515"/>
                <a:gd name="connsiteX49" fmla="*/ 907579 w 944700"/>
                <a:gd name="connsiteY49" fmla="*/ 653423 h 667515"/>
                <a:gd name="connsiteX50" fmla="*/ 817244 w 944700"/>
                <a:gd name="connsiteY50" fmla="*/ 647401 h 667515"/>
                <a:gd name="connsiteX51" fmla="*/ 775088 w 944700"/>
                <a:gd name="connsiteY51" fmla="*/ 647401 h 667515"/>
                <a:gd name="connsiteX52" fmla="*/ 630553 w 944700"/>
                <a:gd name="connsiteY52" fmla="*/ 647401 h 667515"/>
                <a:gd name="connsiteX53" fmla="*/ 603452 w 944700"/>
                <a:gd name="connsiteY53" fmla="*/ 647401 h 667515"/>
                <a:gd name="connsiteX54" fmla="*/ 483006 w 944700"/>
                <a:gd name="connsiteY54" fmla="*/ 650412 h 667515"/>
                <a:gd name="connsiteX55" fmla="*/ 461928 w 944700"/>
                <a:gd name="connsiteY55" fmla="*/ 650412 h 667515"/>
                <a:gd name="connsiteX56" fmla="*/ 350515 w 944700"/>
                <a:gd name="connsiteY56" fmla="*/ 650412 h 667515"/>
                <a:gd name="connsiteX57" fmla="*/ 308359 w 944700"/>
                <a:gd name="connsiteY57" fmla="*/ 650412 h 667515"/>
                <a:gd name="connsiteX58" fmla="*/ 169846 w 944700"/>
                <a:gd name="connsiteY58" fmla="*/ 647401 h 667515"/>
                <a:gd name="connsiteX59" fmla="*/ 127689 w 944700"/>
                <a:gd name="connsiteY59" fmla="*/ 644389 h 667515"/>
                <a:gd name="connsiteX60" fmla="*/ 34344 w 944700"/>
                <a:gd name="connsiteY60" fmla="*/ 650412 h 667515"/>
                <a:gd name="connsiteX61" fmla="*/ 16277 w 944700"/>
                <a:gd name="connsiteY61" fmla="*/ 593200 h 667515"/>
                <a:gd name="connsiteX62" fmla="*/ 139734 w 944700"/>
                <a:gd name="connsiteY62" fmla="*/ 587177 h 667515"/>
                <a:gd name="connsiteX63" fmla="*/ 160812 w 944700"/>
                <a:gd name="connsiteY63" fmla="*/ 593200 h 667515"/>
                <a:gd name="connsiteX64" fmla="*/ 314381 w 944700"/>
                <a:gd name="connsiteY64" fmla="*/ 596211 h 667515"/>
                <a:gd name="connsiteX65" fmla="*/ 341482 w 944700"/>
                <a:gd name="connsiteY65" fmla="*/ 596211 h 667515"/>
                <a:gd name="connsiteX66" fmla="*/ 353526 w 944700"/>
                <a:gd name="connsiteY66" fmla="*/ 602233 h 667515"/>
                <a:gd name="connsiteX67" fmla="*/ 419772 w 944700"/>
                <a:gd name="connsiteY67" fmla="*/ 569110 h 667515"/>
                <a:gd name="connsiteX68" fmla="*/ 428805 w 944700"/>
                <a:gd name="connsiteY68" fmla="*/ 499853 h 667515"/>
                <a:gd name="connsiteX69" fmla="*/ 407727 w 944700"/>
                <a:gd name="connsiteY69" fmla="*/ 463719 h 667515"/>
                <a:gd name="connsiteX70" fmla="*/ 437839 w 944700"/>
                <a:gd name="connsiteY70" fmla="*/ 418552 h 667515"/>
                <a:gd name="connsiteX71" fmla="*/ 347504 w 944700"/>
                <a:gd name="connsiteY71" fmla="*/ 418552 h 667515"/>
                <a:gd name="connsiteX72" fmla="*/ 332448 w 944700"/>
                <a:gd name="connsiteY72" fmla="*/ 430597 h 667515"/>
                <a:gd name="connsiteX73" fmla="*/ 320403 w 944700"/>
                <a:gd name="connsiteY73" fmla="*/ 454686 h 667515"/>
                <a:gd name="connsiteX74" fmla="*/ 233080 w 944700"/>
                <a:gd name="connsiteY74" fmla="*/ 499853 h 667515"/>
                <a:gd name="connsiteX75" fmla="*/ 263191 w 944700"/>
                <a:gd name="connsiteY75" fmla="*/ 418552 h 667515"/>
                <a:gd name="connsiteX76" fmla="*/ 205980 w 944700"/>
                <a:gd name="connsiteY76" fmla="*/ 418552 h 667515"/>
                <a:gd name="connsiteX77" fmla="*/ 175868 w 944700"/>
                <a:gd name="connsiteY77" fmla="*/ 439630 h 667515"/>
                <a:gd name="connsiteX78" fmla="*/ 169846 w 944700"/>
                <a:gd name="connsiteY78" fmla="*/ 454686 h 667515"/>
                <a:gd name="connsiteX79" fmla="*/ 82522 w 944700"/>
                <a:gd name="connsiteY79" fmla="*/ 502865 h 667515"/>
                <a:gd name="connsiteX80" fmla="*/ 112634 w 944700"/>
                <a:gd name="connsiteY80" fmla="*/ 421563 h 667515"/>
                <a:gd name="connsiteX81" fmla="*/ 52411 w 944700"/>
                <a:gd name="connsiteY81" fmla="*/ 421563 h 667515"/>
                <a:gd name="connsiteX82" fmla="*/ 31332 w 944700"/>
                <a:gd name="connsiteY82" fmla="*/ 400485 h 667515"/>
                <a:gd name="connsiteX83" fmla="*/ 76500 w 944700"/>
                <a:gd name="connsiteY83" fmla="*/ 355318 h 667515"/>
                <a:gd name="connsiteX84" fmla="*/ 187913 w 944700"/>
                <a:gd name="connsiteY84" fmla="*/ 289072 h 667515"/>
                <a:gd name="connsiteX85" fmla="*/ 236091 w 944700"/>
                <a:gd name="connsiteY85" fmla="*/ 186692 h 667515"/>
                <a:gd name="connsiteX86" fmla="*/ 266203 w 944700"/>
                <a:gd name="connsiteY86" fmla="*/ 183681 h 667515"/>
                <a:gd name="connsiteX87" fmla="*/ 320403 w 944700"/>
                <a:gd name="connsiteY87" fmla="*/ 240893 h 667515"/>
                <a:gd name="connsiteX88" fmla="*/ 359549 w 944700"/>
                <a:gd name="connsiteY88" fmla="*/ 234871 h 667515"/>
                <a:gd name="connsiteX89" fmla="*/ 464939 w 944700"/>
                <a:gd name="connsiteY89" fmla="*/ 24089 h 667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44700" h="667515">
                  <a:moveTo>
                    <a:pt x="262064" y="275145"/>
                  </a:moveTo>
                  <a:cubicBezTo>
                    <a:pt x="254912" y="276274"/>
                    <a:pt x="249643" y="287566"/>
                    <a:pt x="239103" y="310149"/>
                  </a:cubicBezTo>
                  <a:cubicBezTo>
                    <a:pt x="218025" y="355316"/>
                    <a:pt x="218025" y="355316"/>
                    <a:pt x="272226" y="358327"/>
                  </a:cubicBezTo>
                  <a:cubicBezTo>
                    <a:pt x="284271" y="361339"/>
                    <a:pt x="296316" y="358327"/>
                    <a:pt x="305349" y="340261"/>
                  </a:cubicBezTo>
                  <a:cubicBezTo>
                    <a:pt x="311371" y="322194"/>
                    <a:pt x="308360" y="313160"/>
                    <a:pt x="296316" y="301116"/>
                  </a:cubicBezTo>
                  <a:cubicBezTo>
                    <a:pt x="278249" y="283049"/>
                    <a:pt x="269215" y="274015"/>
                    <a:pt x="262064" y="275145"/>
                  </a:cubicBezTo>
                  <a:close/>
                  <a:moveTo>
                    <a:pt x="684755" y="264979"/>
                  </a:moveTo>
                  <a:cubicBezTo>
                    <a:pt x="663677" y="286057"/>
                    <a:pt x="633566" y="298102"/>
                    <a:pt x="636577" y="319180"/>
                  </a:cubicBezTo>
                  <a:cubicBezTo>
                    <a:pt x="639588" y="349291"/>
                    <a:pt x="654644" y="379403"/>
                    <a:pt x="672711" y="403492"/>
                  </a:cubicBezTo>
                  <a:cubicBezTo>
                    <a:pt x="684755" y="421559"/>
                    <a:pt x="708845" y="406503"/>
                    <a:pt x="729923" y="406503"/>
                  </a:cubicBezTo>
                  <a:cubicBezTo>
                    <a:pt x="747990" y="406503"/>
                    <a:pt x="751001" y="400481"/>
                    <a:pt x="741968" y="385425"/>
                  </a:cubicBezTo>
                  <a:cubicBezTo>
                    <a:pt x="723901" y="349291"/>
                    <a:pt x="705834" y="307135"/>
                    <a:pt x="684755" y="264979"/>
                  </a:cubicBezTo>
                  <a:close/>
                  <a:moveTo>
                    <a:pt x="473974" y="126469"/>
                  </a:moveTo>
                  <a:cubicBezTo>
                    <a:pt x="434828" y="207771"/>
                    <a:pt x="398694" y="280039"/>
                    <a:pt x="362560" y="358329"/>
                  </a:cubicBezTo>
                  <a:cubicBezTo>
                    <a:pt x="383638" y="358329"/>
                    <a:pt x="398694" y="358329"/>
                    <a:pt x="413750" y="361340"/>
                  </a:cubicBezTo>
                  <a:cubicBezTo>
                    <a:pt x="443862" y="367363"/>
                    <a:pt x="452895" y="355318"/>
                    <a:pt x="452895" y="328217"/>
                  </a:cubicBezTo>
                  <a:cubicBezTo>
                    <a:pt x="452895" y="325206"/>
                    <a:pt x="449884" y="319184"/>
                    <a:pt x="452895" y="316173"/>
                  </a:cubicBezTo>
                  <a:cubicBezTo>
                    <a:pt x="455907" y="301117"/>
                    <a:pt x="446873" y="280039"/>
                    <a:pt x="470963" y="280039"/>
                  </a:cubicBezTo>
                  <a:cubicBezTo>
                    <a:pt x="498063" y="280039"/>
                    <a:pt x="489030" y="301117"/>
                    <a:pt x="492041" y="313162"/>
                  </a:cubicBezTo>
                  <a:cubicBezTo>
                    <a:pt x="495052" y="340262"/>
                    <a:pt x="495052" y="370374"/>
                    <a:pt x="540220" y="364351"/>
                  </a:cubicBezTo>
                  <a:cubicBezTo>
                    <a:pt x="528175" y="382418"/>
                    <a:pt x="519141" y="394463"/>
                    <a:pt x="510108" y="409519"/>
                  </a:cubicBezTo>
                  <a:lnTo>
                    <a:pt x="603454" y="409519"/>
                  </a:lnTo>
                  <a:cubicBezTo>
                    <a:pt x="558287" y="316173"/>
                    <a:pt x="519141" y="225838"/>
                    <a:pt x="473974" y="126469"/>
                  </a:cubicBezTo>
                  <a:close/>
                  <a:moveTo>
                    <a:pt x="476984" y="0"/>
                  </a:moveTo>
                  <a:lnTo>
                    <a:pt x="606463" y="258960"/>
                  </a:lnTo>
                  <a:cubicBezTo>
                    <a:pt x="639586" y="228849"/>
                    <a:pt x="669698" y="198737"/>
                    <a:pt x="702820" y="165614"/>
                  </a:cubicBezTo>
                  <a:cubicBezTo>
                    <a:pt x="720887" y="201748"/>
                    <a:pt x="738954" y="237882"/>
                    <a:pt x="757021" y="271005"/>
                  </a:cubicBezTo>
                  <a:cubicBezTo>
                    <a:pt x="766055" y="292083"/>
                    <a:pt x="781110" y="310150"/>
                    <a:pt x="787133" y="334239"/>
                  </a:cubicBezTo>
                  <a:cubicBezTo>
                    <a:pt x="805200" y="391451"/>
                    <a:pt x="838322" y="421563"/>
                    <a:pt x="898546" y="406507"/>
                  </a:cubicBezTo>
                  <a:cubicBezTo>
                    <a:pt x="916613" y="403496"/>
                    <a:pt x="925646" y="412530"/>
                    <a:pt x="919624" y="427585"/>
                  </a:cubicBezTo>
                  <a:cubicBezTo>
                    <a:pt x="913601" y="442641"/>
                    <a:pt x="934679" y="469742"/>
                    <a:pt x="901557" y="472753"/>
                  </a:cubicBezTo>
                  <a:lnTo>
                    <a:pt x="865423" y="472753"/>
                  </a:lnTo>
                  <a:cubicBezTo>
                    <a:pt x="865423" y="475764"/>
                    <a:pt x="865423" y="478775"/>
                    <a:pt x="862412" y="481786"/>
                  </a:cubicBezTo>
                  <a:cubicBezTo>
                    <a:pt x="859401" y="493831"/>
                    <a:pt x="886501" y="511898"/>
                    <a:pt x="862412" y="517920"/>
                  </a:cubicBezTo>
                  <a:cubicBezTo>
                    <a:pt x="841334" y="520932"/>
                    <a:pt x="808211" y="538999"/>
                    <a:pt x="796166" y="499853"/>
                  </a:cubicBezTo>
                  <a:cubicBezTo>
                    <a:pt x="790144" y="478775"/>
                    <a:pt x="778099" y="469742"/>
                    <a:pt x="757021" y="472753"/>
                  </a:cubicBezTo>
                  <a:cubicBezTo>
                    <a:pt x="741965" y="475764"/>
                    <a:pt x="726910" y="472753"/>
                    <a:pt x="708843" y="472753"/>
                  </a:cubicBezTo>
                  <a:cubicBezTo>
                    <a:pt x="705832" y="490820"/>
                    <a:pt x="720887" y="499853"/>
                    <a:pt x="720887" y="517920"/>
                  </a:cubicBezTo>
                  <a:cubicBezTo>
                    <a:pt x="708843" y="523943"/>
                    <a:pt x="696798" y="517920"/>
                    <a:pt x="684753" y="520932"/>
                  </a:cubicBezTo>
                  <a:cubicBezTo>
                    <a:pt x="663675" y="523943"/>
                    <a:pt x="651631" y="517920"/>
                    <a:pt x="645608" y="496842"/>
                  </a:cubicBezTo>
                  <a:cubicBezTo>
                    <a:pt x="639586" y="478775"/>
                    <a:pt x="627541" y="472753"/>
                    <a:pt x="609475" y="472753"/>
                  </a:cubicBezTo>
                  <a:cubicBezTo>
                    <a:pt x="585385" y="475764"/>
                    <a:pt x="561296" y="475764"/>
                    <a:pt x="537207" y="472753"/>
                  </a:cubicBezTo>
                  <a:cubicBezTo>
                    <a:pt x="522151" y="472753"/>
                    <a:pt x="513118" y="475764"/>
                    <a:pt x="516129" y="493831"/>
                  </a:cubicBezTo>
                  <a:cubicBezTo>
                    <a:pt x="522151" y="529965"/>
                    <a:pt x="528173" y="566099"/>
                    <a:pt x="531184" y="605244"/>
                  </a:cubicBezTo>
                  <a:cubicBezTo>
                    <a:pt x="534196" y="620300"/>
                    <a:pt x="540218" y="629334"/>
                    <a:pt x="555274" y="620300"/>
                  </a:cubicBezTo>
                  <a:cubicBezTo>
                    <a:pt x="600441" y="593200"/>
                    <a:pt x="642597" y="596211"/>
                    <a:pt x="687765" y="620300"/>
                  </a:cubicBezTo>
                  <a:cubicBezTo>
                    <a:pt x="717876" y="635356"/>
                    <a:pt x="754010" y="617289"/>
                    <a:pt x="781110" y="596211"/>
                  </a:cubicBezTo>
                  <a:cubicBezTo>
                    <a:pt x="790144" y="590188"/>
                    <a:pt x="796166" y="584166"/>
                    <a:pt x="808211" y="590188"/>
                  </a:cubicBezTo>
                  <a:cubicBezTo>
                    <a:pt x="862412" y="620300"/>
                    <a:pt x="874456" y="620300"/>
                    <a:pt x="928657" y="593200"/>
                  </a:cubicBezTo>
                  <a:cubicBezTo>
                    <a:pt x="952746" y="635356"/>
                    <a:pt x="952746" y="638367"/>
                    <a:pt x="907579" y="653423"/>
                  </a:cubicBezTo>
                  <a:cubicBezTo>
                    <a:pt x="877467" y="662456"/>
                    <a:pt x="847356" y="662456"/>
                    <a:pt x="817244" y="647401"/>
                  </a:cubicBezTo>
                  <a:cubicBezTo>
                    <a:pt x="802189" y="641378"/>
                    <a:pt x="790144" y="641378"/>
                    <a:pt x="775088" y="647401"/>
                  </a:cubicBezTo>
                  <a:cubicBezTo>
                    <a:pt x="726910" y="671490"/>
                    <a:pt x="678731" y="674501"/>
                    <a:pt x="630553" y="647401"/>
                  </a:cubicBezTo>
                  <a:cubicBezTo>
                    <a:pt x="621519" y="641378"/>
                    <a:pt x="612486" y="644389"/>
                    <a:pt x="603452" y="647401"/>
                  </a:cubicBezTo>
                  <a:cubicBezTo>
                    <a:pt x="564307" y="668479"/>
                    <a:pt x="522151" y="677512"/>
                    <a:pt x="483006" y="650412"/>
                  </a:cubicBezTo>
                  <a:cubicBezTo>
                    <a:pt x="473972" y="644389"/>
                    <a:pt x="470961" y="647401"/>
                    <a:pt x="461928" y="650412"/>
                  </a:cubicBezTo>
                  <a:cubicBezTo>
                    <a:pt x="425794" y="677512"/>
                    <a:pt x="386649" y="668479"/>
                    <a:pt x="350515" y="650412"/>
                  </a:cubicBezTo>
                  <a:cubicBezTo>
                    <a:pt x="335459" y="641378"/>
                    <a:pt x="323415" y="641378"/>
                    <a:pt x="308359" y="650412"/>
                  </a:cubicBezTo>
                  <a:cubicBezTo>
                    <a:pt x="263191" y="671490"/>
                    <a:pt x="215013" y="668479"/>
                    <a:pt x="169846" y="647401"/>
                  </a:cubicBezTo>
                  <a:cubicBezTo>
                    <a:pt x="154790" y="641378"/>
                    <a:pt x="142745" y="638367"/>
                    <a:pt x="127689" y="644389"/>
                  </a:cubicBezTo>
                  <a:cubicBezTo>
                    <a:pt x="97578" y="659445"/>
                    <a:pt x="67466" y="659445"/>
                    <a:pt x="34344" y="650412"/>
                  </a:cubicBezTo>
                  <a:cubicBezTo>
                    <a:pt x="-7813" y="638367"/>
                    <a:pt x="-7813" y="635356"/>
                    <a:pt x="16277" y="593200"/>
                  </a:cubicBezTo>
                  <a:cubicBezTo>
                    <a:pt x="58433" y="620300"/>
                    <a:pt x="100589" y="623311"/>
                    <a:pt x="139734" y="587177"/>
                  </a:cubicBezTo>
                  <a:cubicBezTo>
                    <a:pt x="148768" y="578144"/>
                    <a:pt x="154790" y="587177"/>
                    <a:pt x="160812" y="593200"/>
                  </a:cubicBezTo>
                  <a:cubicBezTo>
                    <a:pt x="212002" y="632345"/>
                    <a:pt x="263191" y="632345"/>
                    <a:pt x="314381" y="596211"/>
                  </a:cubicBezTo>
                  <a:cubicBezTo>
                    <a:pt x="323415" y="587177"/>
                    <a:pt x="332448" y="587177"/>
                    <a:pt x="341482" y="596211"/>
                  </a:cubicBezTo>
                  <a:cubicBezTo>
                    <a:pt x="344493" y="599222"/>
                    <a:pt x="347504" y="602233"/>
                    <a:pt x="353526" y="602233"/>
                  </a:cubicBezTo>
                  <a:cubicBezTo>
                    <a:pt x="404716" y="632345"/>
                    <a:pt x="413749" y="629334"/>
                    <a:pt x="419772" y="569110"/>
                  </a:cubicBezTo>
                  <a:cubicBezTo>
                    <a:pt x="422783" y="545021"/>
                    <a:pt x="425794" y="523943"/>
                    <a:pt x="428805" y="499853"/>
                  </a:cubicBezTo>
                  <a:cubicBezTo>
                    <a:pt x="431816" y="481786"/>
                    <a:pt x="431816" y="466731"/>
                    <a:pt x="407727" y="463719"/>
                  </a:cubicBezTo>
                  <a:cubicBezTo>
                    <a:pt x="416760" y="448664"/>
                    <a:pt x="425794" y="436619"/>
                    <a:pt x="437839" y="418552"/>
                  </a:cubicBezTo>
                  <a:lnTo>
                    <a:pt x="347504" y="418552"/>
                  </a:lnTo>
                  <a:cubicBezTo>
                    <a:pt x="338470" y="418552"/>
                    <a:pt x="335459" y="424574"/>
                    <a:pt x="332448" y="430597"/>
                  </a:cubicBezTo>
                  <a:cubicBezTo>
                    <a:pt x="329437" y="439630"/>
                    <a:pt x="326426" y="445652"/>
                    <a:pt x="320403" y="454686"/>
                  </a:cubicBezTo>
                  <a:cubicBezTo>
                    <a:pt x="296314" y="508887"/>
                    <a:pt x="296314" y="508887"/>
                    <a:pt x="233080" y="499853"/>
                  </a:cubicBezTo>
                  <a:cubicBezTo>
                    <a:pt x="236091" y="472753"/>
                    <a:pt x="254158" y="448664"/>
                    <a:pt x="263191" y="418552"/>
                  </a:cubicBezTo>
                  <a:lnTo>
                    <a:pt x="205980" y="418552"/>
                  </a:lnTo>
                  <a:cubicBezTo>
                    <a:pt x="190924" y="418552"/>
                    <a:pt x="181890" y="424574"/>
                    <a:pt x="175868" y="439630"/>
                  </a:cubicBezTo>
                  <a:cubicBezTo>
                    <a:pt x="172857" y="445652"/>
                    <a:pt x="172857" y="448664"/>
                    <a:pt x="169846" y="454686"/>
                  </a:cubicBezTo>
                  <a:cubicBezTo>
                    <a:pt x="145756" y="505876"/>
                    <a:pt x="145756" y="505876"/>
                    <a:pt x="82522" y="502865"/>
                  </a:cubicBezTo>
                  <a:cubicBezTo>
                    <a:pt x="85533" y="475764"/>
                    <a:pt x="106611" y="451675"/>
                    <a:pt x="112634" y="421563"/>
                  </a:cubicBezTo>
                  <a:lnTo>
                    <a:pt x="52411" y="421563"/>
                  </a:lnTo>
                  <a:cubicBezTo>
                    <a:pt x="34344" y="421563"/>
                    <a:pt x="31332" y="418552"/>
                    <a:pt x="31332" y="400485"/>
                  </a:cubicBezTo>
                  <a:cubicBezTo>
                    <a:pt x="31332" y="352306"/>
                    <a:pt x="31332" y="349295"/>
                    <a:pt x="76500" y="355318"/>
                  </a:cubicBezTo>
                  <a:cubicBezTo>
                    <a:pt x="133712" y="361340"/>
                    <a:pt x="169846" y="346284"/>
                    <a:pt x="187913" y="289072"/>
                  </a:cubicBezTo>
                  <a:cubicBezTo>
                    <a:pt x="199957" y="252938"/>
                    <a:pt x="221035" y="219815"/>
                    <a:pt x="236091" y="186692"/>
                  </a:cubicBezTo>
                  <a:cubicBezTo>
                    <a:pt x="245125" y="168625"/>
                    <a:pt x="251147" y="168625"/>
                    <a:pt x="266203" y="183681"/>
                  </a:cubicBezTo>
                  <a:cubicBezTo>
                    <a:pt x="284270" y="204759"/>
                    <a:pt x="302337" y="219815"/>
                    <a:pt x="320403" y="240893"/>
                  </a:cubicBezTo>
                  <a:cubicBezTo>
                    <a:pt x="338470" y="264983"/>
                    <a:pt x="347504" y="255949"/>
                    <a:pt x="359549" y="234871"/>
                  </a:cubicBezTo>
                  <a:cubicBezTo>
                    <a:pt x="392671" y="162603"/>
                    <a:pt x="428805" y="93346"/>
                    <a:pt x="464939" y="2408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929B6E0B-A948-4609-95F0-2F54A02BF58E}"/>
                </a:ext>
              </a:extLst>
            </p:cNvPr>
            <p:cNvSpPr/>
            <p:nvPr/>
          </p:nvSpPr>
          <p:spPr>
            <a:xfrm>
              <a:off x="6233756" y="2003428"/>
              <a:ext cx="66244" cy="113560"/>
            </a:xfrm>
            <a:custGeom>
              <a:avLst/>
              <a:gdLst>
                <a:gd name="connsiteX0" fmla="*/ 11913 w 23826"/>
                <a:gd name="connsiteY0" fmla="*/ 4698 h 40844"/>
                <a:gd name="connsiteX1" fmla="*/ 6498 w 23826"/>
                <a:gd name="connsiteY1" fmla="*/ 12279 h 40844"/>
                <a:gd name="connsiteX2" fmla="*/ 12996 w 23826"/>
                <a:gd name="connsiteY2" fmla="*/ 18777 h 40844"/>
                <a:gd name="connsiteX3" fmla="*/ 18411 w 23826"/>
                <a:gd name="connsiteY3" fmla="*/ 11196 h 40844"/>
                <a:gd name="connsiteX4" fmla="*/ 11913 w 23826"/>
                <a:gd name="connsiteY4" fmla="*/ 4698 h 40844"/>
                <a:gd name="connsiteX5" fmla="*/ 8664 w 23826"/>
                <a:gd name="connsiteY5" fmla="*/ 366 h 40844"/>
                <a:gd name="connsiteX6" fmla="*/ 21660 w 23826"/>
                <a:gd name="connsiteY6" fmla="*/ 6864 h 40844"/>
                <a:gd name="connsiteX7" fmla="*/ 23826 w 23826"/>
                <a:gd name="connsiteY7" fmla="*/ 18778 h 40844"/>
                <a:gd name="connsiteX8" fmla="*/ 22743 w 23826"/>
                <a:gd name="connsiteY8" fmla="*/ 31774 h 40844"/>
                <a:gd name="connsiteX9" fmla="*/ 14079 w 23826"/>
                <a:gd name="connsiteY9" fmla="*/ 40438 h 40844"/>
                <a:gd name="connsiteX10" fmla="*/ 3249 w 23826"/>
                <a:gd name="connsiteY10" fmla="*/ 37189 h 40844"/>
                <a:gd name="connsiteX11" fmla="*/ 1083 w 23826"/>
                <a:gd name="connsiteY11" fmla="*/ 31774 h 40844"/>
                <a:gd name="connsiteX12" fmla="*/ 6498 w 23826"/>
                <a:gd name="connsiteY12" fmla="*/ 31774 h 40844"/>
                <a:gd name="connsiteX13" fmla="*/ 7581 w 23826"/>
                <a:gd name="connsiteY13" fmla="*/ 32857 h 40844"/>
                <a:gd name="connsiteX14" fmla="*/ 16245 w 23826"/>
                <a:gd name="connsiteY14" fmla="*/ 31774 h 40844"/>
                <a:gd name="connsiteX15" fmla="*/ 17328 w 23826"/>
                <a:gd name="connsiteY15" fmla="*/ 26359 h 40844"/>
                <a:gd name="connsiteX16" fmla="*/ 10830 w 23826"/>
                <a:gd name="connsiteY16" fmla="*/ 25276 h 40844"/>
                <a:gd name="connsiteX17" fmla="*/ 0 w 23826"/>
                <a:gd name="connsiteY17" fmla="*/ 13362 h 40844"/>
                <a:gd name="connsiteX18" fmla="*/ 8664 w 23826"/>
                <a:gd name="connsiteY18" fmla="*/ 366 h 40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826" h="40844">
                  <a:moveTo>
                    <a:pt x="11913" y="4698"/>
                  </a:moveTo>
                  <a:cubicBezTo>
                    <a:pt x="7581" y="4698"/>
                    <a:pt x="6498" y="7947"/>
                    <a:pt x="6498" y="12279"/>
                  </a:cubicBezTo>
                  <a:cubicBezTo>
                    <a:pt x="6498" y="17694"/>
                    <a:pt x="8664" y="18777"/>
                    <a:pt x="12996" y="18777"/>
                  </a:cubicBezTo>
                  <a:cubicBezTo>
                    <a:pt x="17328" y="17694"/>
                    <a:pt x="18411" y="15528"/>
                    <a:pt x="18411" y="11196"/>
                  </a:cubicBezTo>
                  <a:cubicBezTo>
                    <a:pt x="18411" y="6864"/>
                    <a:pt x="15162" y="4698"/>
                    <a:pt x="11913" y="4698"/>
                  </a:cubicBezTo>
                  <a:close/>
                  <a:moveTo>
                    <a:pt x="8664" y="366"/>
                  </a:moveTo>
                  <a:cubicBezTo>
                    <a:pt x="15162" y="-717"/>
                    <a:pt x="19494" y="366"/>
                    <a:pt x="21660" y="6864"/>
                  </a:cubicBezTo>
                  <a:cubicBezTo>
                    <a:pt x="23826" y="10113"/>
                    <a:pt x="23826" y="15528"/>
                    <a:pt x="23826" y="18778"/>
                  </a:cubicBezTo>
                  <a:cubicBezTo>
                    <a:pt x="23826" y="23110"/>
                    <a:pt x="23826" y="27442"/>
                    <a:pt x="22743" y="31774"/>
                  </a:cubicBezTo>
                  <a:cubicBezTo>
                    <a:pt x="21660" y="36106"/>
                    <a:pt x="18411" y="39355"/>
                    <a:pt x="14079" y="40438"/>
                  </a:cubicBezTo>
                  <a:cubicBezTo>
                    <a:pt x="9747" y="41521"/>
                    <a:pt x="6498" y="40438"/>
                    <a:pt x="3249" y="37189"/>
                  </a:cubicBezTo>
                  <a:cubicBezTo>
                    <a:pt x="2166" y="36106"/>
                    <a:pt x="0" y="33940"/>
                    <a:pt x="1083" y="31774"/>
                  </a:cubicBezTo>
                  <a:cubicBezTo>
                    <a:pt x="3249" y="28525"/>
                    <a:pt x="4332" y="30691"/>
                    <a:pt x="6498" y="31774"/>
                  </a:cubicBezTo>
                  <a:cubicBezTo>
                    <a:pt x="6498" y="31774"/>
                    <a:pt x="6498" y="32857"/>
                    <a:pt x="7581" y="32857"/>
                  </a:cubicBezTo>
                  <a:cubicBezTo>
                    <a:pt x="10830" y="33940"/>
                    <a:pt x="14079" y="35023"/>
                    <a:pt x="16245" y="31774"/>
                  </a:cubicBezTo>
                  <a:cubicBezTo>
                    <a:pt x="17328" y="30691"/>
                    <a:pt x="18411" y="27442"/>
                    <a:pt x="17328" y="26359"/>
                  </a:cubicBezTo>
                  <a:cubicBezTo>
                    <a:pt x="16245" y="23110"/>
                    <a:pt x="12996" y="25276"/>
                    <a:pt x="10830" y="25276"/>
                  </a:cubicBezTo>
                  <a:cubicBezTo>
                    <a:pt x="3249" y="25276"/>
                    <a:pt x="0" y="19861"/>
                    <a:pt x="0" y="13362"/>
                  </a:cubicBezTo>
                  <a:cubicBezTo>
                    <a:pt x="0" y="6864"/>
                    <a:pt x="2166" y="2532"/>
                    <a:pt x="8664" y="36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539582C4-6AF1-4C4A-AA5A-83EF1F9F5928}"/>
                </a:ext>
              </a:extLst>
            </p:cNvPr>
            <p:cNvSpPr/>
            <p:nvPr/>
          </p:nvSpPr>
          <p:spPr>
            <a:xfrm>
              <a:off x="6345169" y="2001435"/>
              <a:ext cx="72269" cy="111697"/>
            </a:xfrm>
            <a:custGeom>
              <a:avLst/>
              <a:gdLst>
                <a:gd name="connsiteX0" fmla="*/ 12996 w 25993"/>
                <a:gd name="connsiteY0" fmla="*/ 6498 h 40174"/>
                <a:gd name="connsiteX1" fmla="*/ 5415 w 25993"/>
                <a:gd name="connsiteY1" fmla="*/ 19495 h 40174"/>
                <a:gd name="connsiteX2" fmla="*/ 12996 w 25993"/>
                <a:gd name="connsiteY2" fmla="*/ 33574 h 40174"/>
                <a:gd name="connsiteX3" fmla="*/ 20577 w 25993"/>
                <a:gd name="connsiteY3" fmla="*/ 19495 h 40174"/>
                <a:gd name="connsiteX4" fmla="*/ 12996 w 25993"/>
                <a:gd name="connsiteY4" fmla="*/ 6498 h 40174"/>
                <a:gd name="connsiteX5" fmla="*/ 14080 w 25993"/>
                <a:gd name="connsiteY5" fmla="*/ 0 h 40174"/>
                <a:gd name="connsiteX6" fmla="*/ 25993 w 25993"/>
                <a:gd name="connsiteY6" fmla="*/ 12996 h 40174"/>
                <a:gd name="connsiteX7" fmla="*/ 25993 w 25993"/>
                <a:gd name="connsiteY7" fmla="*/ 19495 h 40174"/>
                <a:gd name="connsiteX8" fmla="*/ 14080 w 25993"/>
                <a:gd name="connsiteY8" fmla="*/ 40072 h 40174"/>
                <a:gd name="connsiteX9" fmla="*/ 0 w 25993"/>
                <a:gd name="connsiteY9" fmla="*/ 22744 h 40174"/>
                <a:gd name="connsiteX10" fmla="*/ 1083 w 25993"/>
                <a:gd name="connsiteY10" fmla="*/ 12996 h 40174"/>
                <a:gd name="connsiteX11" fmla="*/ 14080 w 25993"/>
                <a:gd name="connsiteY11" fmla="*/ 0 h 40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93" h="40174">
                  <a:moveTo>
                    <a:pt x="12996" y="6498"/>
                  </a:moveTo>
                  <a:cubicBezTo>
                    <a:pt x="5415" y="6498"/>
                    <a:pt x="5415" y="14079"/>
                    <a:pt x="5415" y="19495"/>
                  </a:cubicBezTo>
                  <a:cubicBezTo>
                    <a:pt x="5415" y="24910"/>
                    <a:pt x="3249" y="33574"/>
                    <a:pt x="12996" y="33574"/>
                  </a:cubicBezTo>
                  <a:cubicBezTo>
                    <a:pt x="21660" y="32491"/>
                    <a:pt x="19494" y="24910"/>
                    <a:pt x="20577" y="19495"/>
                  </a:cubicBezTo>
                  <a:cubicBezTo>
                    <a:pt x="20577" y="14079"/>
                    <a:pt x="20577" y="6498"/>
                    <a:pt x="12996" y="6498"/>
                  </a:cubicBezTo>
                  <a:close/>
                  <a:moveTo>
                    <a:pt x="14080" y="0"/>
                  </a:moveTo>
                  <a:cubicBezTo>
                    <a:pt x="21661" y="0"/>
                    <a:pt x="24910" y="6498"/>
                    <a:pt x="25993" y="12996"/>
                  </a:cubicBezTo>
                  <a:lnTo>
                    <a:pt x="25993" y="19495"/>
                  </a:lnTo>
                  <a:cubicBezTo>
                    <a:pt x="25993" y="30325"/>
                    <a:pt x="24910" y="37906"/>
                    <a:pt x="14080" y="40072"/>
                  </a:cubicBezTo>
                  <a:cubicBezTo>
                    <a:pt x="5415" y="41155"/>
                    <a:pt x="0" y="33574"/>
                    <a:pt x="0" y="22744"/>
                  </a:cubicBezTo>
                  <a:cubicBezTo>
                    <a:pt x="0" y="19495"/>
                    <a:pt x="0" y="16246"/>
                    <a:pt x="1083" y="12996"/>
                  </a:cubicBezTo>
                  <a:cubicBezTo>
                    <a:pt x="2166" y="6498"/>
                    <a:pt x="5415" y="0"/>
                    <a:pt x="1408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19DE4FE9-30CA-4CBF-B42B-4EA608B82BDC}"/>
                </a:ext>
              </a:extLst>
            </p:cNvPr>
            <p:cNvSpPr/>
            <p:nvPr/>
          </p:nvSpPr>
          <p:spPr>
            <a:xfrm>
              <a:off x="6459127" y="2003848"/>
              <a:ext cx="36600" cy="105989"/>
            </a:xfrm>
            <a:custGeom>
              <a:avLst/>
              <a:gdLst>
                <a:gd name="connsiteX0" fmla="*/ 35416 w 38591"/>
                <a:gd name="connsiteY0" fmla="*/ 64131 h 111755"/>
                <a:gd name="connsiteX1" fmla="*/ 29066 w 38591"/>
                <a:gd name="connsiteY1" fmla="*/ 111756 h 111755"/>
                <a:gd name="connsiteX2" fmla="*/ 19541 w 38591"/>
                <a:gd name="connsiteY2" fmla="*/ 64131 h 111755"/>
                <a:gd name="connsiteX3" fmla="*/ 3666 w 38591"/>
                <a:gd name="connsiteY3" fmla="*/ 29206 h 111755"/>
                <a:gd name="connsiteX4" fmla="*/ 3666 w 38591"/>
                <a:gd name="connsiteY4" fmla="*/ 16506 h 111755"/>
                <a:gd name="connsiteX5" fmla="*/ 29066 w 38591"/>
                <a:gd name="connsiteY5" fmla="*/ 631 h 111755"/>
                <a:gd name="connsiteX6" fmla="*/ 38591 w 38591"/>
                <a:gd name="connsiteY6" fmla="*/ 13331 h 111755"/>
                <a:gd name="connsiteX7" fmla="*/ 35416 w 38591"/>
                <a:gd name="connsiteY7" fmla="*/ 64131 h 111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591" h="111755">
                  <a:moveTo>
                    <a:pt x="35416" y="64131"/>
                  </a:moveTo>
                  <a:cubicBezTo>
                    <a:pt x="32241" y="76831"/>
                    <a:pt x="41766" y="111756"/>
                    <a:pt x="29066" y="111756"/>
                  </a:cubicBezTo>
                  <a:cubicBezTo>
                    <a:pt x="6841" y="111756"/>
                    <a:pt x="22716" y="80006"/>
                    <a:pt x="19541" y="64131"/>
                  </a:cubicBezTo>
                  <a:cubicBezTo>
                    <a:pt x="16366" y="51431"/>
                    <a:pt x="25891" y="35556"/>
                    <a:pt x="3666" y="29206"/>
                  </a:cubicBezTo>
                  <a:cubicBezTo>
                    <a:pt x="491" y="29206"/>
                    <a:pt x="-2684" y="22856"/>
                    <a:pt x="3666" y="16506"/>
                  </a:cubicBezTo>
                  <a:cubicBezTo>
                    <a:pt x="10016" y="10156"/>
                    <a:pt x="19541" y="3806"/>
                    <a:pt x="29066" y="631"/>
                  </a:cubicBezTo>
                  <a:cubicBezTo>
                    <a:pt x="35416" y="-2544"/>
                    <a:pt x="38591" y="6981"/>
                    <a:pt x="38591" y="13331"/>
                  </a:cubicBezTo>
                  <a:cubicBezTo>
                    <a:pt x="35416" y="29206"/>
                    <a:pt x="35416" y="45081"/>
                    <a:pt x="35416" y="6413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A8392DEA-9B4A-4551-85F1-D32ED9B6673F}"/>
                </a:ext>
              </a:extLst>
            </p:cNvPr>
            <p:cNvSpPr/>
            <p:nvPr/>
          </p:nvSpPr>
          <p:spPr>
            <a:xfrm>
              <a:off x="6148197" y="2007457"/>
              <a:ext cx="34370" cy="108402"/>
            </a:xfrm>
            <a:custGeom>
              <a:avLst/>
              <a:gdLst>
                <a:gd name="connsiteX0" fmla="*/ 20365 w 36240"/>
                <a:gd name="connsiteY0" fmla="*/ 111125 h 114300"/>
                <a:gd name="connsiteX1" fmla="*/ 17190 w 36240"/>
                <a:gd name="connsiteY1" fmla="*/ 50800 h 114300"/>
                <a:gd name="connsiteX2" fmla="*/ 4490 w 36240"/>
                <a:gd name="connsiteY2" fmla="*/ 28575 h 114300"/>
                <a:gd name="connsiteX3" fmla="*/ 1315 w 36240"/>
                <a:gd name="connsiteY3" fmla="*/ 19050 h 114300"/>
                <a:gd name="connsiteX4" fmla="*/ 26715 w 36240"/>
                <a:gd name="connsiteY4" fmla="*/ 0 h 114300"/>
                <a:gd name="connsiteX5" fmla="*/ 36240 w 36240"/>
                <a:gd name="connsiteY5" fmla="*/ 9525 h 114300"/>
                <a:gd name="connsiteX6" fmla="*/ 36240 w 36240"/>
                <a:gd name="connsiteY6" fmla="*/ 114300 h 114300"/>
                <a:gd name="connsiteX7" fmla="*/ 20365 w 36240"/>
                <a:gd name="connsiteY7" fmla="*/ 11112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240" h="114300">
                  <a:moveTo>
                    <a:pt x="20365" y="111125"/>
                  </a:moveTo>
                  <a:cubicBezTo>
                    <a:pt x="10840" y="92075"/>
                    <a:pt x="17190" y="69850"/>
                    <a:pt x="17190" y="50800"/>
                  </a:cubicBezTo>
                  <a:cubicBezTo>
                    <a:pt x="17190" y="41275"/>
                    <a:pt x="23540" y="25400"/>
                    <a:pt x="4490" y="28575"/>
                  </a:cubicBezTo>
                  <a:cubicBezTo>
                    <a:pt x="1315" y="28575"/>
                    <a:pt x="-1860" y="22225"/>
                    <a:pt x="1315" y="19050"/>
                  </a:cubicBezTo>
                  <a:cubicBezTo>
                    <a:pt x="7665" y="9525"/>
                    <a:pt x="14015" y="3175"/>
                    <a:pt x="26715" y="0"/>
                  </a:cubicBezTo>
                  <a:cubicBezTo>
                    <a:pt x="33065" y="0"/>
                    <a:pt x="36240" y="3175"/>
                    <a:pt x="36240" y="9525"/>
                  </a:cubicBezTo>
                  <a:lnTo>
                    <a:pt x="36240" y="114300"/>
                  </a:lnTo>
                  <a:cubicBezTo>
                    <a:pt x="29890" y="111125"/>
                    <a:pt x="26715" y="111125"/>
                    <a:pt x="20365" y="1111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cxnSp>
        <p:nvCxnSpPr>
          <p:cNvPr id="150" name="直接连接符 149">
            <a:extLst>
              <a:ext uri="{FF2B5EF4-FFF2-40B4-BE49-F238E27FC236}">
                <a16:creationId xmlns:a16="http://schemas.microsoft.com/office/drawing/2014/main" id="{9DCE86FF-6A68-4339-8C2A-B2914A115FCA}"/>
              </a:ext>
            </a:extLst>
          </p:cNvPr>
          <p:cNvCxnSpPr>
            <a:cxnSpLocks/>
          </p:cNvCxnSpPr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矩形 55">
            <a:extLst>
              <a:ext uri="{FF2B5EF4-FFF2-40B4-BE49-F238E27FC236}">
                <a16:creationId xmlns:a16="http://schemas.microsoft.com/office/drawing/2014/main" id="{7BE459E4-E734-43C4-B2DC-826F63375875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任意多边形: 形状 77">
            <a:extLst>
              <a:ext uri="{FF2B5EF4-FFF2-40B4-BE49-F238E27FC236}">
                <a16:creationId xmlns:a16="http://schemas.microsoft.com/office/drawing/2014/main" id="{A822964B-91E7-4C65-8867-3176D9F09D80}"/>
              </a:ext>
            </a:extLst>
          </p:cNvPr>
          <p:cNvSpPr/>
          <p:nvPr userDrawn="1"/>
        </p:nvSpPr>
        <p:spPr>
          <a:xfrm>
            <a:off x="0" y="4328452"/>
            <a:ext cx="12192000" cy="2529548"/>
          </a:xfrm>
          <a:custGeom>
            <a:avLst/>
            <a:gdLst>
              <a:gd name="connsiteX0" fmla="*/ 6096000 w 12192000"/>
              <a:gd name="connsiteY0" fmla="*/ 0 h 2529548"/>
              <a:gd name="connsiteX1" fmla="*/ 12136682 w 12192000"/>
              <a:gd name="connsiteY1" fmla="*/ 669550 h 2529548"/>
              <a:gd name="connsiteX2" fmla="*/ 12192000 w 12192000"/>
              <a:gd name="connsiteY2" fmla="*/ 686936 h 2529548"/>
              <a:gd name="connsiteX3" fmla="*/ 12192000 w 12192000"/>
              <a:gd name="connsiteY3" fmla="*/ 2529548 h 2529548"/>
              <a:gd name="connsiteX4" fmla="*/ 0 w 12192000"/>
              <a:gd name="connsiteY4" fmla="*/ 2529548 h 2529548"/>
              <a:gd name="connsiteX5" fmla="*/ 0 w 12192000"/>
              <a:gd name="connsiteY5" fmla="*/ 686936 h 2529548"/>
              <a:gd name="connsiteX6" fmla="*/ 55319 w 12192000"/>
              <a:gd name="connsiteY6" fmla="*/ 669550 h 2529548"/>
              <a:gd name="connsiteX7" fmla="*/ 6096000 w 12192000"/>
              <a:gd name="connsiteY7" fmla="*/ 0 h 25295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2529548">
                <a:moveTo>
                  <a:pt x="6096000" y="0"/>
                </a:moveTo>
                <a:cubicBezTo>
                  <a:pt x="8527935" y="0"/>
                  <a:pt x="10700860" y="260639"/>
                  <a:pt x="12136682" y="669550"/>
                </a:cubicBezTo>
                <a:lnTo>
                  <a:pt x="12192000" y="686936"/>
                </a:lnTo>
                <a:lnTo>
                  <a:pt x="12192000" y="2529548"/>
                </a:lnTo>
                <a:lnTo>
                  <a:pt x="0" y="2529548"/>
                </a:lnTo>
                <a:lnTo>
                  <a:pt x="0" y="686936"/>
                </a:lnTo>
                <a:lnTo>
                  <a:pt x="55319" y="669550"/>
                </a:lnTo>
                <a:cubicBezTo>
                  <a:pt x="1491140" y="260639"/>
                  <a:pt x="3664065" y="0"/>
                  <a:pt x="6096000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9" name="平行四边形 78">
            <a:extLst>
              <a:ext uri="{FF2B5EF4-FFF2-40B4-BE49-F238E27FC236}">
                <a16:creationId xmlns:a16="http://schemas.microsoft.com/office/drawing/2014/main" id="{4F239652-480D-40B8-9019-5A171460DE97}"/>
              </a:ext>
            </a:extLst>
          </p:cNvPr>
          <p:cNvSpPr/>
          <p:nvPr userDrawn="1"/>
        </p:nvSpPr>
        <p:spPr>
          <a:xfrm>
            <a:off x="1610623" y="1647185"/>
            <a:ext cx="1216152" cy="1067957"/>
          </a:xfrm>
          <a:prstGeom prst="parallelogram">
            <a:avLst>
              <a:gd name="adj" fmla="val 14287"/>
            </a:avLst>
          </a:prstGeom>
          <a:ln>
            <a:noFill/>
          </a:ln>
          <a:effectLst>
            <a:outerShdw blurRad="152400" dist="38100" dir="189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17B0B0AB-3FEC-4D0D-AA1E-52F202EAD89D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图片占位符 60">
            <a:extLst>
              <a:ext uri="{FF2B5EF4-FFF2-40B4-BE49-F238E27FC236}">
                <a16:creationId xmlns:a16="http://schemas.microsoft.com/office/drawing/2014/main" id="{75C0628B-0107-4908-A54A-FADFDD23615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3458" y="1736203"/>
            <a:ext cx="2095018" cy="3159889"/>
          </a:xfrm>
          <a:custGeom>
            <a:avLst/>
            <a:gdLst>
              <a:gd name="connsiteX0" fmla="*/ 442740 w 2095018"/>
              <a:gd name="connsiteY0" fmla="*/ 0 h 3159889"/>
              <a:gd name="connsiteX1" fmla="*/ 2095018 w 2095018"/>
              <a:gd name="connsiteY1" fmla="*/ 0 h 3159889"/>
              <a:gd name="connsiteX2" fmla="*/ 1652278 w 2095018"/>
              <a:gd name="connsiteY2" fmla="*/ 3159889 h 3159889"/>
              <a:gd name="connsiteX3" fmla="*/ 0 w 2095018"/>
              <a:gd name="connsiteY3" fmla="*/ 3159889 h 3159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5018" h="3159889">
                <a:moveTo>
                  <a:pt x="442740" y="0"/>
                </a:moveTo>
                <a:lnTo>
                  <a:pt x="2095018" y="0"/>
                </a:lnTo>
                <a:lnTo>
                  <a:pt x="1652278" y="3159889"/>
                </a:lnTo>
                <a:lnTo>
                  <a:pt x="0" y="3159889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8D32A783-E64F-4D03-90B9-FD25235E2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pPr/>
              <a:t>‹#›</a:t>
            </a:fld>
            <a:endParaRPr lang="zh-CN" altLang="en-US" spc="90" dirty="0"/>
          </a:p>
        </p:txBody>
      </p:sp>
      <p:sp>
        <p:nvSpPr>
          <p:cNvPr id="80" name="平行四边形 79">
            <a:extLst>
              <a:ext uri="{FF2B5EF4-FFF2-40B4-BE49-F238E27FC236}">
                <a16:creationId xmlns:a16="http://schemas.microsoft.com/office/drawing/2014/main" id="{EF1A384D-BF04-41D8-B693-EA7409EA8B85}"/>
              </a:ext>
            </a:extLst>
          </p:cNvPr>
          <p:cNvSpPr/>
          <p:nvPr userDrawn="1"/>
        </p:nvSpPr>
        <p:spPr>
          <a:xfrm>
            <a:off x="3233819" y="2789471"/>
            <a:ext cx="1216152" cy="1067957"/>
          </a:xfrm>
          <a:prstGeom prst="parallelogram">
            <a:avLst>
              <a:gd name="adj" fmla="val 14287"/>
            </a:avLst>
          </a:prstGeom>
          <a:ln>
            <a:noFill/>
          </a:ln>
          <a:effectLst>
            <a:outerShdw blurRad="152400" dist="38100" dir="189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图片占位符 63">
            <a:extLst>
              <a:ext uri="{FF2B5EF4-FFF2-40B4-BE49-F238E27FC236}">
                <a16:creationId xmlns:a16="http://schemas.microsoft.com/office/drawing/2014/main" id="{2D20FD16-0B2B-47E8-9D03-56A0AF5D741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245489" y="2886437"/>
            <a:ext cx="2095018" cy="3159889"/>
          </a:xfrm>
          <a:custGeom>
            <a:avLst/>
            <a:gdLst>
              <a:gd name="connsiteX0" fmla="*/ 442740 w 2095018"/>
              <a:gd name="connsiteY0" fmla="*/ 0 h 3159889"/>
              <a:gd name="connsiteX1" fmla="*/ 2095018 w 2095018"/>
              <a:gd name="connsiteY1" fmla="*/ 0 h 3159889"/>
              <a:gd name="connsiteX2" fmla="*/ 1652278 w 2095018"/>
              <a:gd name="connsiteY2" fmla="*/ 3159889 h 3159889"/>
              <a:gd name="connsiteX3" fmla="*/ 0 w 2095018"/>
              <a:gd name="connsiteY3" fmla="*/ 3159889 h 3159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5018" h="3159889">
                <a:moveTo>
                  <a:pt x="442740" y="0"/>
                </a:moveTo>
                <a:lnTo>
                  <a:pt x="2095018" y="0"/>
                </a:lnTo>
                <a:lnTo>
                  <a:pt x="1652278" y="3159889"/>
                </a:lnTo>
                <a:lnTo>
                  <a:pt x="0" y="3159889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1" name="平行四边形 80">
            <a:extLst>
              <a:ext uri="{FF2B5EF4-FFF2-40B4-BE49-F238E27FC236}">
                <a16:creationId xmlns:a16="http://schemas.microsoft.com/office/drawing/2014/main" id="{E6836AFA-C849-47CF-BF5E-AD8D6572DE9F}"/>
              </a:ext>
            </a:extLst>
          </p:cNvPr>
          <p:cNvSpPr/>
          <p:nvPr userDrawn="1"/>
        </p:nvSpPr>
        <p:spPr>
          <a:xfrm>
            <a:off x="5218234" y="1641752"/>
            <a:ext cx="1216152" cy="1067957"/>
          </a:xfrm>
          <a:prstGeom prst="parallelogram">
            <a:avLst>
              <a:gd name="adj" fmla="val 14287"/>
            </a:avLst>
          </a:prstGeom>
          <a:ln>
            <a:noFill/>
          </a:ln>
          <a:effectLst>
            <a:outerShdw blurRad="152400" dist="38100" dir="189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图片占位符 66">
            <a:extLst>
              <a:ext uri="{FF2B5EF4-FFF2-40B4-BE49-F238E27FC236}">
                <a16:creationId xmlns:a16="http://schemas.microsoft.com/office/drawing/2014/main" id="{12FBE6FC-19D3-47ED-9281-85801627E30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24759" y="1736203"/>
            <a:ext cx="2095018" cy="3159889"/>
          </a:xfrm>
          <a:custGeom>
            <a:avLst/>
            <a:gdLst>
              <a:gd name="connsiteX0" fmla="*/ 442740 w 2095018"/>
              <a:gd name="connsiteY0" fmla="*/ 0 h 3159889"/>
              <a:gd name="connsiteX1" fmla="*/ 2095018 w 2095018"/>
              <a:gd name="connsiteY1" fmla="*/ 0 h 3159889"/>
              <a:gd name="connsiteX2" fmla="*/ 1652278 w 2095018"/>
              <a:gd name="connsiteY2" fmla="*/ 3159889 h 3159889"/>
              <a:gd name="connsiteX3" fmla="*/ 0 w 2095018"/>
              <a:gd name="connsiteY3" fmla="*/ 3159889 h 3159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5018" h="3159889">
                <a:moveTo>
                  <a:pt x="442740" y="0"/>
                </a:moveTo>
                <a:lnTo>
                  <a:pt x="2095018" y="0"/>
                </a:lnTo>
                <a:lnTo>
                  <a:pt x="1652278" y="3159889"/>
                </a:lnTo>
                <a:lnTo>
                  <a:pt x="0" y="3159889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2" name="平行四边形 81">
            <a:extLst>
              <a:ext uri="{FF2B5EF4-FFF2-40B4-BE49-F238E27FC236}">
                <a16:creationId xmlns:a16="http://schemas.microsoft.com/office/drawing/2014/main" id="{28AF71D9-2379-4088-A037-58EEA0BF0B2D}"/>
              </a:ext>
            </a:extLst>
          </p:cNvPr>
          <p:cNvSpPr/>
          <p:nvPr userDrawn="1"/>
        </p:nvSpPr>
        <p:spPr>
          <a:xfrm>
            <a:off x="8841110" y="1641752"/>
            <a:ext cx="1216152" cy="1067957"/>
          </a:xfrm>
          <a:prstGeom prst="parallelogram">
            <a:avLst>
              <a:gd name="adj" fmla="val 14287"/>
            </a:avLst>
          </a:prstGeom>
          <a:ln>
            <a:noFill/>
          </a:ln>
          <a:effectLst>
            <a:outerShdw blurRad="152400" dist="38100" dir="189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图片占位符 72">
            <a:extLst>
              <a:ext uri="{FF2B5EF4-FFF2-40B4-BE49-F238E27FC236}">
                <a16:creationId xmlns:a16="http://schemas.microsoft.com/office/drawing/2014/main" id="{83EB9B05-C22D-4301-936D-B8D7833238A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847634" y="1736203"/>
            <a:ext cx="2095018" cy="3159889"/>
          </a:xfrm>
          <a:custGeom>
            <a:avLst/>
            <a:gdLst>
              <a:gd name="connsiteX0" fmla="*/ 442740 w 2095018"/>
              <a:gd name="connsiteY0" fmla="*/ 0 h 3159889"/>
              <a:gd name="connsiteX1" fmla="*/ 2095018 w 2095018"/>
              <a:gd name="connsiteY1" fmla="*/ 0 h 3159889"/>
              <a:gd name="connsiteX2" fmla="*/ 1652278 w 2095018"/>
              <a:gd name="connsiteY2" fmla="*/ 3159889 h 3159889"/>
              <a:gd name="connsiteX3" fmla="*/ 0 w 2095018"/>
              <a:gd name="connsiteY3" fmla="*/ 3159889 h 3159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5018" h="3159889">
                <a:moveTo>
                  <a:pt x="442740" y="0"/>
                </a:moveTo>
                <a:lnTo>
                  <a:pt x="2095018" y="0"/>
                </a:lnTo>
                <a:lnTo>
                  <a:pt x="1652278" y="3159889"/>
                </a:lnTo>
                <a:lnTo>
                  <a:pt x="0" y="3159889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3" name="平行四边形 82">
            <a:extLst>
              <a:ext uri="{FF2B5EF4-FFF2-40B4-BE49-F238E27FC236}">
                <a16:creationId xmlns:a16="http://schemas.microsoft.com/office/drawing/2014/main" id="{17B27FF4-6F64-4F49-A8C3-0E0944E8F450}"/>
              </a:ext>
            </a:extLst>
          </p:cNvPr>
          <p:cNvSpPr/>
          <p:nvPr userDrawn="1"/>
        </p:nvSpPr>
        <p:spPr>
          <a:xfrm>
            <a:off x="6869684" y="2799631"/>
            <a:ext cx="1216152" cy="1067957"/>
          </a:xfrm>
          <a:prstGeom prst="parallelogram">
            <a:avLst>
              <a:gd name="adj" fmla="val 14287"/>
            </a:avLst>
          </a:prstGeom>
          <a:ln>
            <a:noFill/>
          </a:ln>
          <a:effectLst>
            <a:outerShdw blurRad="152400" dist="38100" dir="189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图片占位符 69">
            <a:extLst>
              <a:ext uri="{FF2B5EF4-FFF2-40B4-BE49-F238E27FC236}">
                <a16:creationId xmlns:a16="http://schemas.microsoft.com/office/drawing/2014/main" id="{C0B9A032-042B-4BE4-BB91-1C3AC646FE7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883798" y="2898011"/>
            <a:ext cx="2095018" cy="3159889"/>
          </a:xfrm>
          <a:custGeom>
            <a:avLst/>
            <a:gdLst>
              <a:gd name="connsiteX0" fmla="*/ 442740 w 2095018"/>
              <a:gd name="connsiteY0" fmla="*/ 0 h 3159889"/>
              <a:gd name="connsiteX1" fmla="*/ 2095018 w 2095018"/>
              <a:gd name="connsiteY1" fmla="*/ 0 h 3159889"/>
              <a:gd name="connsiteX2" fmla="*/ 1652278 w 2095018"/>
              <a:gd name="connsiteY2" fmla="*/ 3159889 h 3159889"/>
              <a:gd name="connsiteX3" fmla="*/ 0 w 2095018"/>
              <a:gd name="connsiteY3" fmla="*/ 3159889 h 3159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5018" h="3159889">
                <a:moveTo>
                  <a:pt x="442740" y="0"/>
                </a:moveTo>
                <a:lnTo>
                  <a:pt x="2095018" y="0"/>
                </a:lnTo>
                <a:lnTo>
                  <a:pt x="1652278" y="3159889"/>
                </a:lnTo>
                <a:lnTo>
                  <a:pt x="0" y="3159889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4" name="平行四边形 83">
            <a:extLst>
              <a:ext uri="{FF2B5EF4-FFF2-40B4-BE49-F238E27FC236}">
                <a16:creationId xmlns:a16="http://schemas.microsoft.com/office/drawing/2014/main" id="{BB59B63F-714E-4C3A-BD1C-36881E331546}"/>
              </a:ext>
            </a:extLst>
          </p:cNvPr>
          <p:cNvSpPr/>
          <p:nvPr userDrawn="1"/>
        </p:nvSpPr>
        <p:spPr>
          <a:xfrm>
            <a:off x="10466581" y="2789471"/>
            <a:ext cx="1216152" cy="1067957"/>
          </a:xfrm>
          <a:prstGeom prst="parallelogram">
            <a:avLst>
              <a:gd name="adj" fmla="val 14287"/>
            </a:avLst>
          </a:prstGeom>
          <a:ln>
            <a:noFill/>
          </a:ln>
          <a:effectLst>
            <a:outerShdw blurRad="152400" dist="38100" dir="189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图片占位符 75">
            <a:extLst>
              <a:ext uri="{FF2B5EF4-FFF2-40B4-BE49-F238E27FC236}">
                <a16:creationId xmlns:a16="http://schemas.microsoft.com/office/drawing/2014/main" id="{F123C461-C4B1-47C4-AB5F-E24C478C739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483524" y="2898012"/>
            <a:ext cx="2095018" cy="3159889"/>
          </a:xfrm>
          <a:custGeom>
            <a:avLst/>
            <a:gdLst>
              <a:gd name="connsiteX0" fmla="*/ 442740 w 2095018"/>
              <a:gd name="connsiteY0" fmla="*/ 0 h 3159889"/>
              <a:gd name="connsiteX1" fmla="*/ 2095018 w 2095018"/>
              <a:gd name="connsiteY1" fmla="*/ 0 h 3159889"/>
              <a:gd name="connsiteX2" fmla="*/ 1652278 w 2095018"/>
              <a:gd name="connsiteY2" fmla="*/ 3159889 h 3159889"/>
              <a:gd name="connsiteX3" fmla="*/ 0 w 2095018"/>
              <a:gd name="connsiteY3" fmla="*/ 3159889 h 3159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5018" h="3159889">
                <a:moveTo>
                  <a:pt x="442740" y="0"/>
                </a:moveTo>
                <a:lnTo>
                  <a:pt x="2095018" y="0"/>
                </a:lnTo>
                <a:lnTo>
                  <a:pt x="1652278" y="3159889"/>
                </a:lnTo>
                <a:lnTo>
                  <a:pt x="0" y="3159889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cxnSp>
        <p:nvCxnSpPr>
          <p:cNvPr id="86" name="直接连接符 85">
            <a:extLst>
              <a:ext uri="{FF2B5EF4-FFF2-40B4-BE49-F238E27FC236}">
                <a16:creationId xmlns:a16="http://schemas.microsoft.com/office/drawing/2014/main" id="{7A12ABE2-F329-4226-943A-7C878693F8A3}"/>
              </a:ext>
            </a:extLst>
          </p:cNvPr>
          <p:cNvCxnSpPr>
            <a:cxnSpLocks/>
          </p:cNvCxnSpPr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矩形 65">
            <a:extLst>
              <a:ext uri="{FF2B5EF4-FFF2-40B4-BE49-F238E27FC236}">
                <a16:creationId xmlns:a16="http://schemas.microsoft.com/office/drawing/2014/main" id="{C660B623-6743-468E-B465-39EF4A2C15EB}"/>
              </a:ext>
            </a:extLst>
          </p:cNvPr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矩形 67">
            <a:extLst>
              <a:ext uri="{FF2B5EF4-FFF2-40B4-BE49-F238E27FC236}">
                <a16:creationId xmlns:a16="http://schemas.microsoft.com/office/drawing/2014/main" id="{994DB688-B16C-4789-B331-EA644AC046E3}"/>
              </a:ext>
            </a:extLst>
          </p:cNvPr>
          <p:cNvSpPr/>
          <p:nvPr userDrawn="1"/>
        </p:nvSpPr>
        <p:spPr>
          <a:xfrm>
            <a:off x="241025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9" name="图片 68">
            <a:extLst>
              <a:ext uri="{FF2B5EF4-FFF2-40B4-BE49-F238E27FC236}">
                <a16:creationId xmlns:a16="http://schemas.microsoft.com/office/drawing/2014/main" id="{ADBE37E0-A1BA-4014-8C4E-0D2D4C25ECF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9820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  <p15:guide id="2" pos="325">
          <p15:clr>
            <a:srgbClr val="FBAE40"/>
          </p15:clr>
        </p15:guide>
        <p15:guide id="3" orient="horz" pos="346">
          <p15:clr>
            <a:srgbClr val="FBAE40"/>
          </p15:clr>
        </p15:guide>
        <p15:guide id="4" pos="7355">
          <p15:clr>
            <a:srgbClr val="FBAE40"/>
          </p15:clr>
        </p15:guide>
        <p15:guide id="5" orient="horz" pos="504">
          <p15:clr>
            <a:srgbClr val="FBAE40"/>
          </p15:clr>
        </p15:guide>
        <p15:guide id="6" orient="horz" pos="799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个人物介绍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8AFF7A37-24C2-4800-9844-57E74D620CDB}"/>
              </a:ext>
            </a:extLst>
          </p:cNvPr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63C177A9-C3D0-4FC0-9E19-991103A4C82D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tile tx="0" ty="0" sx="100000" sy="100000" flip="none" algn="b"/>
          </a:blip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8D32A783-E64F-4D03-90B9-FD25235E2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pPr/>
              <a:t>‹#›</a:t>
            </a:fld>
            <a:endParaRPr lang="zh-CN" altLang="en-US" spc="90" dirty="0"/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7BE459E4-E734-43C4-B2DC-826F63375875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星形: 六角 61">
            <a:extLst>
              <a:ext uri="{FF2B5EF4-FFF2-40B4-BE49-F238E27FC236}">
                <a16:creationId xmlns:a16="http://schemas.microsoft.com/office/drawing/2014/main" id="{71CF66AD-7FCA-4398-8C92-D96C1819066B}"/>
              </a:ext>
            </a:extLst>
          </p:cNvPr>
          <p:cNvSpPr/>
          <p:nvPr userDrawn="1"/>
        </p:nvSpPr>
        <p:spPr>
          <a:xfrm>
            <a:off x="1323340" y="2356712"/>
            <a:ext cx="1405000" cy="1405000"/>
          </a:xfrm>
          <a:prstGeom prst="star6">
            <a:avLst>
              <a:gd name="adj" fmla="val 43409"/>
              <a:gd name="hf" fmla="val 115470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星形: 六角 65">
            <a:extLst>
              <a:ext uri="{FF2B5EF4-FFF2-40B4-BE49-F238E27FC236}">
                <a16:creationId xmlns:a16="http://schemas.microsoft.com/office/drawing/2014/main" id="{1DEA66C4-37B2-4127-A9CC-561B4F52B65B}"/>
              </a:ext>
            </a:extLst>
          </p:cNvPr>
          <p:cNvSpPr/>
          <p:nvPr userDrawn="1"/>
        </p:nvSpPr>
        <p:spPr>
          <a:xfrm>
            <a:off x="1323340" y="2116041"/>
            <a:ext cx="1405000" cy="1405000"/>
          </a:xfrm>
          <a:prstGeom prst="star6">
            <a:avLst>
              <a:gd name="adj" fmla="val 43409"/>
              <a:gd name="hf" fmla="val 115470"/>
            </a:avLst>
          </a:prstGeom>
          <a:solidFill>
            <a:srgbClr val="FF9900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图片占位符 64">
            <a:extLst>
              <a:ext uri="{FF2B5EF4-FFF2-40B4-BE49-F238E27FC236}">
                <a16:creationId xmlns:a16="http://schemas.microsoft.com/office/drawing/2014/main" id="{B35A5175-93DE-45F9-9F8B-FB5B239B0AA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23340" y="2236643"/>
            <a:ext cx="1408494" cy="1405000"/>
          </a:xfrm>
          <a:custGeom>
            <a:avLst/>
            <a:gdLst>
              <a:gd name="connsiteX0" fmla="*/ 704247 w 1408494"/>
              <a:gd name="connsiteY0" fmla="*/ 0 h 1405000"/>
              <a:gd name="connsiteX1" fmla="*/ 1056371 w 1408494"/>
              <a:gd name="connsiteY1" fmla="*/ 174314 h 1405000"/>
              <a:gd name="connsiteX2" fmla="*/ 1406747 w 1408494"/>
              <a:gd name="connsiteY2" fmla="*/ 351250 h 1405000"/>
              <a:gd name="connsiteX3" fmla="*/ 1408494 w 1408494"/>
              <a:gd name="connsiteY3" fmla="*/ 702500 h 1405000"/>
              <a:gd name="connsiteX4" fmla="*/ 1406747 w 1408494"/>
              <a:gd name="connsiteY4" fmla="*/ 1053750 h 1405000"/>
              <a:gd name="connsiteX5" fmla="*/ 1056371 w 1408494"/>
              <a:gd name="connsiteY5" fmla="*/ 1230686 h 1405000"/>
              <a:gd name="connsiteX6" fmla="*/ 704247 w 1408494"/>
              <a:gd name="connsiteY6" fmla="*/ 1405000 h 1405000"/>
              <a:gd name="connsiteX7" fmla="*/ 352123 w 1408494"/>
              <a:gd name="connsiteY7" fmla="*/ 1230686 h 1405000"/>
              <a:gd name="connsiteX8" fmla="*/ 1747 w 1408494"/>
              <a:gd name="connsiteY8" fmla="*/ 1053750 h 1405000"/>
              <a:gd name="connsiteX9" fmla="*/ 0 w 1408494"/>
              <a:gd name="connsiteY9" fmla="*/ 702500 h 1405000"/>
              <a:gd name="connsiteX10" fmla="*/ 1747 w 1408494"/>
              <a:gd name="connsiteY10" fmla="*/ 351250 h 1405000"/>
              <a:gd name="connsiteX11" fmla="*/ 352123 w 1408494"/>
              <a:gd name="connsiteY11" fmla="*/ 174314 h 14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08494" h="1405000">
                <a:moveTo>
                  <a:pt x="704247" y="0"/>
                </a:moveTo>
                <a:lnTo>
                  <a:pt x="1056371" y="174314"/>
                </a:lnTo>
                <a:lnTo>
                  <a:pt x="1406747" y="351250"/>
                </a:lnTo>
                <a:cubicBezTo>
                  <a:pt x="1407329" y="468333"/>
                  <a:pt x="1407912" y="585417"/>
                  <a:pt x="1408494" y="702500"/>
                </a:cubicBezTo>
                <a:cubicBezTo>
                  <a:pt x="1407912" y="819583"/>
                  <a:pt x="1407329" y="936667"/>
                  <a:pt x="1406747" y="1053750"/>
                </a:cubicBezTo>
                <a:lnTo>
                  <a:pt x="1056371" y="1230686"/>
                </a:lnTo>
                <a:lnTo>
                  <a:pt x="704247" y="1405000"/>
                </a:lnTo>
                <a:lnTo>
                  <a:pt x="352123" y="1230686"/>
                </a:lnTo>
                <a:lnTo>
                  <a:pt x="1747" y="1053750"/>
                </a:lnTo>
                <a:cubicBezTo>
                  <a:pt x="1165" y="936667"/>
                  <a:pt x="582" y="819583"/>
                  <a:pt x="0" y="702500"/>
                </a:cubicBezTo>
                <a:cubicBezTo>
                  <a:pt x="582" y="585417"/>
                  <a:pt x="1165" y="468333"/>
                  <a:pt x="1747" y="351250"/>
                </a:cubicBezTo>
                <a:lnTo>
                  <a:pt x="352123" y="174314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sp>
        <p:nvSpPr>
          <p:cNvPr id="76" name="星形: 六角 75">
            <a:extLst>
              <a:ext uri="{FF2B5EF4-FFF2-40B4-BE49-F238E27FC236}">
                <a16:creationId xmlns:a16="http://schemas.microsoft.com/office/drawing/2014/main" id="{4D603F0F-15EE-42FA-B609-D0277A120CAC}"/>
              </a:ext>
            </a:extLst>
          </p:cNvPr>
          <p:cNvSpPr/>
          <p:nvPr userDrawn="1"/>
        </p:nvSpPr>
        <p:spPr>
          <a:xfrm>
            <a:off x="4005580" y="2356712"/>
            <a:ext cx="1405000" cy="1405000"/>
          </a:xfrm>
          <a:prstGeom prst="star6">
            <a:avLst>
              <a:gd name="adj" fmla="val 43409"/>
              <a:gd name="hf" fmla="val 115470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星形: 六角 76">
            <a:extLst>
              <a:ext uri="{FF2B5EF4-FFF2-40B4-BE49-F238E27FC236}">
                <a16:creationId xmlns:a16="http://schemas.microsoft.com/office/drawing/2014/main" id="{BE96104E-4971-4C3C-B007-42B34C341CA8}"/>
              </a:ext>
            </a:extLst>
          </p:cNvPr>
          <p:cNvSpPr/>
          <p:nvPr userDrawn="1"/>
        </p:nvSpPr>
        <p:spPr>
          <a:xfrm>
            <a:off x="4005580" y="2116041"/>
            <a:ext cx="1405000" cy="1405000"/>
          </a:xfrm>
          <a:prstGeom prst="star6">
            <a:avLst>
              <a:gd name="adj" fmla="val 43409"/>
              <a:gd name="hf" fmla="val 115470"/>
            </a:avLst>
          </a:prstGeom>
          <a:solidFill>
            <a:srgbClr val="FF9900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图片占位符 77">
            <a:extLst>
              <a:ext uri="{FF2B5EF4-FFF2-40B4-BE49-F238E27FC236}">
                <a16:creationId xmlns:a16="http://schemas.microsoft.com/office/drawing/2014/main" id="{999C78EB-E6CF-488E-B4AF-CA817F62462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05580" y="2236643"/>
            <a:ext cx="1408494" cy="1405000"/>
          </a:xfrm>
          <a:custGeom>
            <a:avLst/>
            <a:gdLst>
              <a:gd name="connsiteX0" fmla="*/ 704247 w 1408494"/>
              <a:gd name="connsiteY0" fmla="*/ 0 h 1405000"/>
              <a:gd name="connsiteX1" fmla="*/ 1056371 w 1408494"/>
              <a:gd name="connsiteY1" fmla="*/ 174314 h 1405000"/>
              <a:gd name="connsiteX2" fmla="*/ 1406747 w 1408494"/>
              <a:gd name="connsiteY2" fmla="*/ 351250 h 1405000"/>
              <a:gd name="connsiteX3" fmla="*/ 1408494 w 1408494"/>
              <a:gd name="connsiteY3" fmla="*/ 702500 h 1405000"/>
              <a:gd name="connsiteX4" fmla="*/ 1406747 w 1408494"/>
              <a:gd name="connsiteY4" fmla="*/ 1053750 h 1405000"/>
              <a:gd name="connsiteX5" fmla="*/ 1056371 w 1408494"/>
              <a:gd name="connsiteY5" fmla="*/ 1230686 h 1405000"/>
              <a:gd name="connsiteX6" fmla="*/ 704247 w 1408494"/>
              <a:gd name="connsiteY6" fmla="*/ 1405000 h 1405000"/>
              <a:gd name="connsiteX7" fmla="*/ 352123 w 1408494"/>
              <a:gd name="connsiteY7" fmla="*/ 1230686 h 1405000"/>
              <a:gd name="connsiteX8" fmla="*/ 1747 w 1408494"/>
              <a:gd name="connsiteY8" fmla="*/ 1053750 h 1405000"/>
              <a:gd name="connsiteX9" fmla="*/ 0 w 1408494"/>
              <a:gd name="connsiteY9" fmla="*/ 702500 h 1405000"/>
              <a:gd name="connsiteX10" fmla="*/ 1747 w 1408494"/>
              <a:gd name="connsiteY10" fmla="*/ 351250 h 1405000"/>
              <a:gd name="connsiteX11" fmla="*/ 352123 w 1408494"/>
              <a:gd name="connsiteY11" fmla="*/ 174314 h 14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08494" h="1405000">
                <a:moveTo>
                  <a:pt x="704247" y="0"/>
                </a:moveTo>
                <a:lnTo>
                  <a:pt x="1056371" y="174314"/>
                </a:lnTo>
                <a:lnTo>
                  <a:pt x="1406747" y="351250"/>
                </a:lnTo>
                <a:cubicBezTo>
                  <a:pt x="1407329" y="468333"/>
                  <a:pt x="1407912" y="585417"/>
                  <a:pt x="1408494" y="702500"/>
                </a:cubicBezTo>
                <a:cubicBezTo>
                  <a:pt x="1407912" y="819583"/>
                  <a:pt x="1407329" y="936667"/>
                  <a:pt x="1406747" y="1053750"/>
                </a:cubicBezTo>
                <a:lnTo>
                  <a:pt x="1056371" y="1230686"/>
                </a:lnTo>
                <a:lnTo>
                  <a:pt x="704247" y="1405000"/>
                </a:lnTo>
                <a:lnTo>
                  <a:pt x="352123" y="1230686"/>
                </a:lnTo>
                <a:lnTo>
                  <a:pt x="1747" y="1053750"/>
                </a:lnTo>
                <a:cubicBezTo>
                  <a:pt x="1165" y="936667"/>
                  <a:pt x="582" y="819583"/>
                  <a:pt x="0" y="702500"/>
                </a:cubicBezTo>
                <a:cubicBezTo>
                  <a:pt x="582" y="585417"/>
                  <a:pt x="1165" y="468333"/>
                  <a:pt x="1747" y="351250"/>
                </a:cubicBezTo>
                <a:lnTo>
                  <a:pt x="352123" y="174314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9" name="星形: 六角 78">
            <a:extLst>
              <a:ext uri="{FF2B5EF4-FFF2-40B4-BE49-F238E27FC236}">
                <a16:creationId xmlns:a16="http://schemas.microsoft.com/office/drawing/2014/main" id="{5AE7CAFC-42B7-48A4-A057-B3C864C31CE1}"/>
              </a:ext>
            </a:extLst>
          </p:cNvPr>
          <p:cNvSpPr/>
          <p:nvPr userDrawn="1"/>
        </p:nvSpPr>
        <p:spPr>
          <a:xfrm>
            <a:off x="6684326" y="2356712"/>
            <a:ext cx="1405000" cy="1405000"/>
          </a:xfrm>
          <a:prstGeom prst="star6">
            <a:avLst>
              <a:gd name="adj" fmla="val 43409"/>
              <a:gd name="hf" fmla="val 115470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星形: 六角 79">
            <a:extLst>
              <a:ext uri="{FF2B5EF4-FFF2-40B4-BE49-F238E27FC236}">
                <a16:creationId xmlns:a16="http://schemas.microsoft.com/office/drawing/2014/main" id="{D6FD63C9-A0C4-497C-8F4C-4C99AC785734}"/>
              </a:ext>
            </a:extLst>
          </p:cNvPr>
          <p:cNvSpPr/>
          <p:nvPr userDrawn="1"/>
        </p:nvSpPr>
        <p:spPr>
          <a:xfrm>
            <a:off x="6684326" y="2116041"/>
            <a:ext cx="1405000" cy="1405000"/>
          </a:xfrm>
          <a:prstGeom prst="star6">
            <a:avLst>
              <a:gd name="adj" fmla="val 43409"/>
              <a:gd name="hf" fmla="val 115470"/>
            </a:avLst>
          </a:prstGeom>
          <a:solidFill>
            <a:srgbClr val="FF9900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图片占位符 80">
            <a:extLst>
              <a:ext uri="{FF2B5EF4-FFF2-40B4-BE49-F238E27FC236}">
                <a16:creationId xmlns:a16="http://schemas.microsoft.com/office/drawing/2014/main" id="{33244F70-B57C-4672-BD0E-C850B72F414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84326" y="2236643"/>
            <a:ext cx="1408494" cy="1405000"/>
          </a:xfrm>
          <a:custGeom>
            <a:avLst/>
            <a:gdLst>
              <a:gd name="connsiteX0" fmla="*/ 704247 w 1408494"/>
              <a:gd name="connsiteY0" fmla="*/ 0 h 1405000"/>
              <a:gd name="connsiteX1" fmla="*/ 1056371 w 1408494"/>
              <a:gd name="connsiteY1" fmla="*/ 174314 h 1405000"/>
              <a:gd name="connsiteX2" fmla="*/ 1406747 w 1408494"/>
              <a:gd name="connsiteY2" fmla="*/ 351250 h 1405000"/>
              <a:gd name="connsiteX3" fmla="*/ 1408494 w 1408494"/>
              <a:gd name="connsiteY3" fmla="*/ 702500 h 1405000"/>
              <a:gd name="connsiteX4" fmla="*/ 1406747 w 1408494"/>
              <a:gd name="connsiteY4" fmla="*/ 1053750 h 1405000"/>
              <a:gd name="connsiteX5" fmla="*/ 1056371 w 1408494"/>
              <a:gd name="connsiteY5" fmla="*/ 1230686 h 1405000"/>
              <a:gd name="connsiteX6" fmla="*/ 704247 w 1408494"/>
              <a:gd name="connsiteY6" fmla="*/ 1405000 h 1405000"/>
              <a:gd name="connsiteX7" fmla="*/ 352123 w 1408494"/>
              <a:gd name="connsiteY7" fmla="*/ 1230686 h 1405000"/>
              <a:gd name="connsiteX8" fmla="*/ 1747 w 1408494"/>
              <a:gd name="connsiteY8" fmla="*/ 1053750 h 1405000"/>
              <a:gd name="connsiteX9" fmla="*/ 0 w 1408494"/>
              <a:gd name="connsiteY9" fmla="*/ 702500 h 1405000"/>
              <a:gd name="connsiteX10" fmla="*/ 1747 w 1408494"/>
              <a:gd name="connsiteY10" fmla="*/ 351250 h 1405000"/>
              <a:gd name="connsiteX11" fmla="*/ 352123 w 1408494"/>
              <a:gd name="connsiteY11" fmla="*/ 174314 h 14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08494" h="1405000">
                <a:moveTo>
                  <a:pt x="704247" y="0"/>
                </a:moveTo>
                <a:lnTo>
                  <a:pt x="1056371" y="174314"/>
                </a:lnTo>
                <a:lnTo>
                  <a:pt x="1406747" y="351250"/>
                </a:lnTo>
                <a:cubicBezTo>
                  <a:pt x="1407329" y="468333"/>
                  <a:pt x="1407912" y="585417"/>
                  <a:pt x="1408494" y="702500"/>
                </a:cubicBezTo>
                <a:cubicBezTo>
                  <a:pt x="1407912" y="819583"/>
                  <a:pt x="1407329" y="936667"/>
                  <a:pt x="1406747" y="1053750"/>
                </a:cubicBezTo>
                <a:lnTo>
                  <a:pt x="1056371" y="1230686"/>
                </a:lnTo>
                <a:lnTo>
                  <a:pt x="704247" y="1405000"/>
                </a:lnTo>
                <a:lnTo>
                  <a:pt x="352123" y="1230686"/>
                </a:lnTo>
                <a:lnTo>
                  <a:pt x="1747" y="1053750"/>
                </a:lnTo>
                <a:cubicBezTo>
                  <a:pt x="1165" y="936667"/>
                  <a:pt x="582" y="819583"/>
                  <a:pt x="0" y="702500"/>
                </a:cubicBezTo>
                <a:cubicBezTo>
                  <a:pt x="582" y="585417"/>
                  <a:pt x="1165" y="468333"/>
                  <a:pt x="1747" y="351250"/>
                </a:cubicBezTo>
                <a:lnTo>
                  <a:pt x="352123" y="174314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2" name="星形: 六角 81">
            <a:extLst>
              <a:ext uri="{FF2B5EF4-FFF2-40B4-BE49-F238E27FC236}">
                <a16:creationId xmlns:a16="http://schemas.microsoft.com/office/drawing/2014/main" id="{85E3B961-CA18-4060-A6B2-CA80B478D63F}"/>
              </a:ext>
            </a:extLst>
          </p:cNvPr>
          <p:cNvSpPr/>
          <p:nvPr userDrawn="1"/>
        </p:nvSpPr>
        <p:spPr>
          <a:xfrm>
            <a:off x="9359578" y="2356712"/>
            <a:ext cx="1405000" cy="1405000"/>
          </a:xfrm>
          <a:prstGeom prst="star6">
            <a:avLst>
              <a:gd name="adj" fmla="val 43409"/>
              <a:gd name="hf" fmla="val 115470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星形: 六角 82">
            <a:extLst>
              <a:ext uri="{FF2B5EF4-FFF2-40B4-BE49-F238E27FC236}">
                <a16:creationId xmlns:a16="http://schemas.microsoft.com/office/drawing/2014/main" id="{25C47D52-AC35-4AAE-BEDD-BC3C398EB857}"/>
              </a:ext>
            </a:extLst>
          </p:cNvPr>
          <p:cNvSpPr/>
          <p:nvPr userDrawn="1"/>
        </p:nvSpPr>
        <p:spPr>
          <a:xfrm>
            <a:off x="9359578" y="2116041"/>
            <a:ext cx="1405000" cy="1405000"/>
          </a:xfrm>
          <a:prstGeom prst="star6">
            <a:avLst>
              <a:gd name="adj" fmla="val 43409"/>
              <a:gd name="hf" fmla="val 115470"/>
            </a:avLst>
          </a:prstGeom>
          <a:solidFill>
            <a:srgbClr val="FF9900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图片占位符 83">
            <a:extLst>
              <a:ext uri="{FF2B5EF4-FFF2-40B4-BE49-F238E27FC236}">
                <a16:creationId xmlns:a16="http://schemas.microsoft.com/office/drawing/2014/main" id="{B84FF2BB-379E-4D94-AD67-E055A5FA082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359578" y="2236643"/>
            <a:ext cx="1408494" cy="1405000"/>
          </a:xfrm>
          <a:custGeom>
            <a:avLst/>
            <a:gdLst>
              <a:gd name="connsiteX0" fmla="*/ 704247 w 1408494"/>
              <a:gd name="connsiteY0" fmla="*/ 0 h 1405000"/>
              <a:gd name="connsiteX1" fmla="*/ 1056371 w 1408494"/>
              <a:gd name="connsiteY1" fmla="*/ 174314 h 1405000"/>
              <a:gd name="connsiteX2" fmla="*/ 1406747 w 1408494"/>
              <a:gd name="connsiteY2" fmla="*/ 351250 h 1405000"/>
              <a:gd name="connsiteX3" fmla="*/ 1408494 w 1408494"/>
              <a:gd name="connsiteY3" fmla="*/ 702500 h 1405000"/>
              <a:gd name="connsiteX4" fmla="*/ 1406747 w 1408494"/>
              <a:gd name="connsiteY4" fmla="*/ 1053750 h 1405000"/>
              <a:gd name="connsiteX5" fmla="*/ 1056371 w 1408494"/>
              <a:gd name="connsiteY5" fmla="*/ 1230686 h 1405000"/>
              <a:gd name="connsiteX6" fmla="*/ 704247 w 1408494"/>
              <a:gd name="connsiteY6" fmla="*/ 1405000 h 1405000"/>
              <a:gd name="connsiteX7" fmla="*/ 352123 w 1408494"/>
              <a:gd name="connsiteY7" fmla="*/ 1230686 h 1405000"/>
              <a:gd name="connsiteX8" fmla="*/ 1747 w 1408494"/>
              <a:gd name="connsiteY8" fmla="*/ 1053750 h 1405000"/>
              <a:gd name="connsiteX9" fmla="*/ 0 w 1408494"/>
              <a:gd name="connsiteY9" fmla="*/ 702500 h 1405000"/>
              <a:gd name="connsiteX10" fmla="*/ 1747 w 1408494"/>
              <a:gd name="connsiteY10" fmla="*/ 351250 h 1405000"/>
              <a:gd name="connsiteX11" fmla="*/ 352123 w 1408494"/>
              <a:gd name="connsiteY11" fmla="*/ 174314 h 14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08494" h="1405000">
                <a:moveTo>
                  <a:pt x="704247" y="0"/>
                </a:moveTo>
                <a:lnTo>
                  <a:pt x="1056371" y="174314"/>
                </a:lnTo>
                <a:lnTo>
                  <a:pt x="1406747" y="351250"/>
                </a:lnTo>
                <a:cubicBezTo>
                  <a:pt x="1407329" y="468333"/>
                  <a:pt x="1407912" y="585417"/>
                  <a:pt x="1408494" y="702500"/>
                </a:cubicBezTo>
                <a:cubicBezTo>
                  <a:pt x="1407912" y="819583"/>
                  <a:pt x="1407329" y="936667"/>
                  <a:pt x="1406747" y="1053750"/>
                </a:cubicBezTo>
                <a:lnTo>
                  <a:pt x="1056371" y="1230686"/>
                </a:lnTo>
                <a:lnTo>
                  <a:pt x="704247" y="1405000"/>
                </a:lnTo>
                <a:lnTo>
                  <a:pt x="352123" y="1230686"/>
                </a:lnTo>
                <a:lnTo>
                  <a:pt x="1747" y="1053750"/>
                </a:lnTo>
                <a:cubicBezTo>
                  <a:pt x="1165" y="936667"/>
                  <a:pt x="582" y="819583"/>
                  <a:pt x="0" y="702500"/>
                </a:cubicBezTo>
                <a:cubicBezTo>
                  <a:pt x="582" y="585417"/>
                  <a:pt x="1165" y="468333"/>
                  <a:pt x="1747" y="351250"/>
                </a:cubicBezTo>
                <a:lnTo>
                  <a:pt x="352123" y="174314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A45391B5-BB6E-40C8-8AFA-9D3988D5F87C}"/>
              </a:ext>
            </a:extLst>
          </p:cNvPr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>
            <a:extLst>
              <a:ext uri="{FF2B5EF4-FFF2-40B4-BE49-F238E27FC236}">
                <a16:creationId xmlns:a16="http://schemas.microsoft.com/office/drawing/2014/main" id="{6368EF16-534E-4B70-8473-51D72670642E}"/>
              </a:ext>
            </a:extLst>
          </p:cNvPr>
          <p:cNvSpPr/>
          <p:nvPr userDrawn="1"/>
        </p:nvSpPr>
        <p:spPr>
          <a:xfrm>
            <a:off x="240263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8" name="图片 67">
            <a:extLst>
              <a:ext uri="{FF2B5EF4-FFF2-40B4-BE49-F238E27FC236}">
                <a16:creationId xmlns:a16="http://schemas.microsoft.com/office/drawing/2014/main" id="{909FE458-9ED4-42B5-9757-1FE58103710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1351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  <p15:guide id="2" pos="325">
          <p15:clr>
            <a:srgbClr val="FBAE40"/>
          </p15:clr>
        </p15:guide>
        <p15:guide id="3" orient="horz" pos="346">
          <p15:clr>
            <a:srgbClr val="FBAE40"/>
          </p15:clr>
        </p15:guide>
        <p15:guide id="4" pos="7355">
          <p15:clr>
            <a:srgbClr val="FBAE40"/>
          </p15:clr>
        </p15:guide>
        <p15:guide id="5" orient="horz" pos="504">
          <p15:clr>
            <a:srgbClr val="FBAE40"/>
          </p15:clr>
        </p15:guide>
        <p15:guide id="6" orient="horz" pos="799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个人物介绍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8AFF7A37-24C2-4800-9844-57E74D620CDB}"/>
              </a:ext>
            </a:extLst>
          </p:cNvPr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8D32A783-E64F-4D03-90B9-FD25235E2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pPr/>
              <a:t>‹#›</a:t>
            </a:fld>
            <a:endParaRPr lang="zh-CN" altLang="en-US" spc="90" dirty="0"/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F9441E25-A4D9-4C69-9A31-F86F72431794}"/>
              </a:ext>
            </a:extLst>
          </p:cNvPr>
          <p:cNvGrpSpPr/>
          <p:nvPr userDrawn="1"/>
        </p:nvGrpSpPr>
        <p:grpSpPr>
          <a:xfrm>
            <a:off x="526108" y="47270"/>
            <a:ext cx="444827" cy="449060"/>
            <a:chOff x="5535168" y="881263"/>
            <a:chExt cx="1586880" cy="1601975"/>
          </a:xfrm>
          <a:solidFill>
            <a:schemeClr val="bg1"/>
          </a:solidFill>
        </p:grpSpPr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5514C2D6-E5C9-43ED-A2CD-7E5D450EA32E}"/>
                </a:ext>
              </a:extLst>
            </p:cNvPr>
            <p:cNvSpPr/>
            <p:nvPr/>
          </p:nvSpPr>
          <p:spPr>
            <a:xfrm>
              <a:off x="5535168" y="881263"/>
              <a:ext cx="1586880" cy="1601975"/>
            </a:xfrm>
            <a:custGeom>
              <a:avLst/>
              <a:gdLst>
                <a:gd name="connsiteX0" fmla="*/ 499539 w 570753"/>
                <a:gd name="connsiteY0" fmla="*/ 232144 h 576182"/>
                <a:gd name="connsiteX1" fmla="*/ 493859 w 570753"/>
                <a:gd name="connsiteY1" fmla="*/ 240439 h 576182"/>
                <a:gd name="connsiteX2" fmla="*/ 488444 w 570753"/>
                <a:gd name="connsiteY2" fmla="*/ 245854 h 576182"/>
                <a:gd name="connsiteX3" fmla="*/ 488444 w 570753"/>
                <a:gd name="connsiteY3" fmla="*/ 245853 h 576182"/>
                <a:gd name="connsiteX4" fmla="*/ 499139 w 570753"/>
                <a:gd name="connsiteY4" fmla="*/ 232315 h 576182"/>
                <a:gd name="connsiteX5" fmla="*/ 527433 w 570753"/>
                <a:gd name="connsiteY5" fmla="*/ 225276 h 576182"/>
                <a:gd name="connsiteX6" fmla="*/ 533931 w 570753"/>
                <a:gd name="connsiteY6" fmla="*/ 225276 h 576182"/>
                <a:gd name="connsiteX7" fmla="*/ 534506 w 570753"/>
                <a:gd name="connsiteY7" fmla="*/ 225467 h 576182"/>
                <a:gd name="connsiteX8" fmla="*/ 515520 w 570753"/>
                <a:gd name="connsiteY8" fmla="*/ 225276 h 576182"/>
                <a:gd name="connsiteX9" fmla="*/ 516603 w 570753"/>
                <a:gd name="connsiteY9" fmla="*/ 225276 h 576182"/>
                <a:gd name="connsiteX10" fmla="*/ 514656 w 570753"/>
                <a:gd name="connsiteY10" fmla="*/ 225647 h 576182"/>
                <a:gd name="connsiteX11" fmla="*/ 300463 w 570753"/>
                <a:gd name="connsiteY11" fmla="*/ 10285 h 576182"/>
                <a:gd name="connsiteX12" fmla="*/ 253428 w 570753"/>
                <a:gd name="connsiteY12" fmla="*/ 11920 h 576182"/>
                <a:gd name="connsiteX13" fmla="*/ 15163 w 570753"/>
                <a:gd name="connsiteY13" fmla="*/ 342242 h 576182"/>
                <a:gd name="connsiteX14" fmla="*/ 227435 w 570753"/>
                <a:gd name="connsiteY14" fmla="*/ 558847 h 576182"/>
                <a:gd name="connsiteX15" fmla="*/ 504690 w 570753"/>
                <a:gd name="connsiteY15" fmla="*/ 454877 h 576182"/>
                <a:gd name="connsiteX16" fmla="*/ 538670 w 570753"/>
                <a:gd name="connsiteY16" fmla="*/ 397341 h 576182"/>
                <a:gd name="connsiteX17" fmla="*/ 555592 w 570753"/>
                <a:gd name="connsiteY17" fmla="*/ 332496 h 576182"/>
                <a:gd name="connsiteX18" fmla="*/ 555592 w 570753"/>
                <a:gd name="connsiteY18" fmla="*/ 332495 h 576182"/>
                <a:gd name="connsiteX19" fmla="*/ 557758 w 570753"/>
                <a:gd name="connsiteY19" fmla="*/ 325997 h 576182"/>
                <a:gd name="connsiteX20" fmla="*/ 558542 w 570753"/>
                <a:gd name="connsiteY20" fmla="*/ 288775 h 576182"/>
                <a:gd name="connsiteX21" fmla="*/ 559247 w 570753"/>
                <a:gd name="connsiteY21" fmla="*/ 286332 h 576182"/>
                <a:gd name="connsiteX22" fmla="*/ 558649 w 570753"/>
                <a:gd name="connsiteY22" fmla="*/ 283683 h 576182"/>
                <a:gd name="connsiteX23" fmla="*/ 559112 w 570753"/>
                <a:gd name="connsiteY23" fmla="*/ 261692 h 576182"/>
                <a:gd name="connsiteX24" fmla="*/ 545845 w 570753"/>
                <a:gd name="connsiteY24" fmla="*/ 198200 h 576182"/>
                <a:gd name="connsiteX25" fmla="*/ 300463 w 570753"/>
                <a:gd name="connsiteY25" fmla="*/ 10285 h 576182"/>
                <a:gd name="connsiteX26" fmla="*/ 288084 w 570753"/>
                <a:gd name="connsiteY26" fmla="*/ 7 h 576182"/>
                <a:gd name="connsiteX27" fmla="*/ 570753 w 570753"/>
                <a:gd name="connsiteY27" fmla="*/ 290257 h 576182"/>
                <a:gd name="connsiteX28" fmla="*/ 284835 w 570753"/>
                <a:gd name="connsiteY28" fmla="*/ 576176 h 576182"/>
                <a:gd name="connsiteX29" fmla="*/ 0 w 570753"/>
                <a:gd name="connsiteY29" fmla="*/ 287008 h 576182"/>
                <a:gd name="connsiteX30" fmla="*/ 288084 w 570753"/>
                <a:gd name="connsiteY30" fmla="*/ 7 h 576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570753" h="576182">
                  <a:moveTo>
                    <a:pt x="499539" y="232144"/>
                  </a:moveTo>
                  <a:lnTo>
                    <a:pt x="493859" y="240439"/>
                  </a:lnTo>
                  <a:cubicBezTo>
                    <a:pt x="493859" y="242605"/>
                    <a:pt x="490610" y="244771"/>
                    <a:pt x="488444" y="245854"/>
                  </a:cubicBezTo>
                  <a:lnTo>
                    <a:pt x="488444" y="245853"/>
                  </a:lnTo>
                  <a:cubicBezTo>
                    <a:pt x="492777" y="242604"/>
                    <a:pt x="495484" y="236918"/>
                    <a:pt x="499139" y="232315"/>
                  </a:cubicBezTo>
                  <a:close/>
                  <a:moveTo>
                    <a:pt x="527433" y="225276"/>
                  </a:moveTo>
                  <a:lnTo>
                    <a:pt x="533931" y="225276"/>
                  </a:lnTo>
                  <a:lnTo>
                    <a:pt x="534506" y="225467"/>
                  </a:lnTo>
                  <a:close/>
                  <a:moveTo>
                    <a:pt x="515520" y="225276"/>
                  </a:moveTo>
                  <a:lnTo>
                    <a:pt x="516603" y="225276"/>
                  </a:lnTo>
                  <a:lnTo>
                    <a:pt x="514656" y="225647"/>
                  </a:lnTo>
                  <a:close/>
                  <a:moveTo>
                    <a:pt x="300463" y="10285"/>
                  </a:moveTo>
                  <a:cubicBezTo>
                    <a:pt x="284870" y="9382"/>
                    <a:pt x="269132" y="9889"/>
                    <a:pt x="253428" y="11920"/>
                  </a:cubicBezTo>
                  <a:cubicBezTo>
                    <a:pt x="92057" y="32498"/>
                    <a:pt x="-18411" y="184121"/>
                    <a:pt x="15163" y="342242"/>
                  </a:cubicBezTo>
                  <a:cubicBezTo>
                    <a:pt x="40072" y="457043"/>
                    <a:pt x="111552" y="533938"/>
                    <a:pt x="227435" y="558847"/>
                  </a:cubicBezTo>
                  <a:cubicBezTo>
                    <a:pt x="340070" y="583757"/>
                    <a:pt x="433210" y="545851"/>
                    <a:pt x="504690" y="454877"/>
                  </a:cubicBezTo>
                  <a:cubicBezTo>
                    <a:pt x="518769" y="437007"/>
                    <a:pt x="530141" y="417783"/>
                    <a:pt x="538670" y="397341"/>
                  </a:cubicBezTo>
                  <a:lnTo>
                    <a:pt x="555592" y="332496"/>
                  </a:lnTo>
                  <a:lnTo>
                    <a:pt x="555592" y="332495"/>
                  </a:lnTo>
                  <a:cubicBezTo>
                    <a:pt x="556675" y="330329"/>
                    <a:pt x="557758" y="328163"/>
                    <a:pt x="557758" y="325997"/>
                  </a:cubicBezTo>
                  <a:lnTo>
                    <a:pt x="558542" y="288775"/>
                  </a:lnTo>
                  <a:lnTo>
                    <a:pt x="559247" y="286332"/>
                  </a:lnTo>
                  <a:lnTo>
                    <a:pt x="558649" y="283683"/>
                  </a:lnTo>
                  <a:lnTo>
                    <a:pt x="559112" y="261692"/>
                  </a:lnTo>
                  <a:cubicBezTo>
                    <a:pt x="556946" y="240438"/>
                    <a:pt x="552343" y="219319"/>
                    <a:pt x="545845" y="198200"/>
                  </a:cubicBezTo>
                  <a:cubicBezTo>
                    <a:pt x="511730" y="92064"/>
                    <a:pt x="409621" y="16608"/>
                    <a:pt x="300463" y="10285"/>
                  </a:cubicBezTo>
                  <a:close/>
                  <a:moveTo>
                    <a:pt x="288084" y="7"/>
                  </a:moveTo>
                  <a:cubicBezTo>
                    <a:pt x="444040" y="7"/>
                    <a:pt x="570753" y="131053"/>
                    <a:pt x="570753" y="290257"/>
                  </a:cubicBezTo>
                  <a:cubicBezTo>
                    <a:pt x="569670" y="448379"/>
                    <a:pt x="441874" y="577259"/>
                    <a:pt x="284835" y="576176"/>
                  </a:cubicBezTo>
                  <a:cubicBezTo>
                    <a:pt x="125631" y="576176"/>
                    <a:pt x="0" y="447296"/>
                    <a:pt x="0" y="287008"/>
                  </a:cubicBezTo>
                  <a:cubicBezTo>
                    <a:pt x="0" y="126721"/>
                    <a:pt x="127797" y="-1076"/>
                    <a:pt x="288084" y="7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8A0D3C90-807B-448A-A358-858D81371094}"/>
                </a:ext>
              </a:extLst>
            </p:cNvPr>
            <p:cNvSpPr/>
            <p:nvPr/>
          </p:nvSpPr>
          <p:spPr>
            <a:xfrm>
              <a:off x="5776061" y="1131209"/>
              <a:ext cx="1093075" cy="1096064"/>
            </a:xfrm>
            <a:custGeom>
              <a:avLst/>
              <a:gdLst>
                <a:gd name="connsiteX0" fmla="*/ 33578 w 393146"/>
                <a:gd name="connsiteY0" fmla="*/ 291333 h 394221"/>
                <a:gd name="connsiteX1" fmla="*/ 201447 w 393146"/>
                <a:gd name="connsiteY1" fmla="*/ 384473 h 394221"/>
                <a:gd name="connsiteX2" fmla="*/ 359568 w 393146"/>
                <a:gd name="connsiteY2" fmla="*/ 291333 h 394221"/>
                <a:gd name="connsiteX3" fmla="*/ 191578 w 393146"/>
                <a:gd name="connsiteY3" fmla="*/ 7835 h 394221"/>
                <a:gd name="connsiteX4" fmla="*/ 55117 w 393146"/>
                <a:gd name="connsiteY4" fmla="*/ 72563 h 394221"/>
                <a:gd name="connsiteX5" fmla="*/ 21544 w 393146"/>
                <a:gd name="connsiteY5" fmla="*/ 268590 h 394221"/>
                <a:gd name="connsiteX6" fmla="*/ 39955 w 393146"/>
                <a:gd name="connsiteY6" fmla="*/ 281586 h 394221"/>
                <a:gd name="connsiteX7" fmla="*/ 195911 w 393146"/>
                <a:gd name="connsiteY7" fmla="*/ 281586 h 394221"/>
                <a:gd name="connsiteX8" fmla="*/ 357281 w 393146"/>
                <a:gd name="connsiteY8" fmla="*/ 281586 h 394221"/>
                <a:gd name="connsiteX9" fmla="*/ 370277 w 393146"/>
                <a:gd name="connsiteY9" fmla="*/ 272922 h 394221"/>
                <a:gd name="connsiteX10" fmla="*/ 382190 w 393146"/>
                <a:gd name="connsiteY10" fmla="*/ 161370 h 394221"/>
                <a:gd name="connsiteX11" fmla="*/ 245729 w 393146"/>
                <a:gd name="connsiteY11" fmla="*/ 15162 h 394221"/>
                <a:gd name="connsiteX12" fmla="*/ 191578 w 393146"/>
                <a:gd name="connsiteY12" fmla="*/ 7835 h 394221"/>
                <a:gd name="connsiteX13" fmla="*/ 196027 w 393146"/>
                <a:gd name="connsiteY13" fmla="*/ 0 h 394221"/>
                <a:gd name="connsiteX14" fmla="*/ 393137 w 393146"/>
                <a:gd name="connsiteY14" fmla="*/ 197111 h 394221"/>
                <a:gd name="connsiteX15" fmla="*/ 196027 w 393146"/>
                <a:gd name="connsiteY15" fmla="*/ 394221 h 394221"/>
                <a:gd name="connsiteX16" fmla="*/ 0 w 393146"/>
                <a:gd name="connsiteY16" fmla="*/ 197111 h 394221"/>
                <a:gd name="connsiteX17" fmla="*/ 196027 w 393146"/>
                <a:gd name="connsiteY17" fmla="*/ 0 h 394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3146" h="394221">
                  <a:moveTo>
                    <a:pt x="33578" y="291333"/>
                  </a:moveTo>
                  <a:cubicBezTo>
                    <a:pt x="62820" y="344401"/>
                    <a:pt x="127801" y="388805"/>
                    <a:pt x="201447" y="384473"/>
                  </a:cubicBezTo>
                  <a:cubicBezTo>
                    <a:pt x="269677" y="381224"/>
                    <a:pt x="321662" y="349816"/>
                    <a:pt x="359568" y="291333"/>
                  </a:cubicBezTo>
                  <a:close/>
                  <a:moveTo>
                    <a:pt x="191578" y="7835"/>
                  </a:moveTo>
                  <a:cubicBezTo>
                    <a:pt x="139390" y="7784"/>
                    <a:pt x="93294" y="29512"/>
                    <a:pt x="55117" y="72563"/>
                  </a:cubicBezTo>
                  <a:cubicBezTo>
                    <a:pt x="4216" y="129963"/>
                    <a:pt x="-5532" y="197110"/>
                    <a:pt x="21544" y="268590"/>
                  </a:cubicBezTo>
                  <a:cubicBezTo>
                    <a:pt x="24793" y="278337"/>
                    <a:pt x="29125" y="281586"/>
                    <a:pt x="39955" y="281586"/>
                  </a:cubicBezTo>
                  <a:lnTo>
                    <a:pt x="195911" y="281586"/>
                  </a:lnTo>
                  <a:lnTo>
                    <a:pt x="357281" y="281586"/>
                  </a:lnTo>
                  <a:cubicBezTo>
                    <a:pt x="364862" y="281586"/>
                    <a:pt x="368111" y="279420"/>
                    <a:pt x="370277" y="272922"/>
                  </a:cubicBezTo>
                  <a:cubicBezTo>
                    <a:pt x="385439" y="237182"/>
                    <a:pt x="390855" y="199276"/>
                    <a:pt x="382190" y="161370"/>
                  </a:cubicBezTo>
                  <a:cubicBezTo>
                    <a:pt x="365945" y="85559"/>
                    <a:pt x="320458" y="34657"/>
                    <a:pt x="245729" y="15162"/>
                  </a:cubicBezTo>
                  <a:cubicBezTo>
                    <a:pt x="227047" y="10289"/>
                    <a:pt x="208974" y="7852"/>
                    <a:pt x="191578" y="7835"/>
                  </a:cubicBezTo>
                  <a:close/>
                  <a:moveTo>
                    <a:pt x="196027" y="0"/>
                  </a:moveTo>
                  <a:cubicBezTo>
                    <a:pt x="307579" y="0"/>
                    <a:pt x="393137" y="87725"/>
                    <a:pt x="393137" y="197111"/>
                  </a:cubicBezTo>
                  <a:cubicBezTo>
                    <a:pt x="394220" y="305413"/>
                    <a:pt x="304330" y="394221"/>
                    <a:pt x="196027" y="394221"/>
                  </a:cubicBezTo>
                  <a:cubicBezTo>
                    <a:pt x="87725" y="393138"/>
                    <a:pt x="0" y="305413"/>
                    <a:pt x="0" y="197111"/>
                  </a:cubicBezTo>
                  <a:cubicBezTo>
                    <a:pt x="0" y="88808"/>
                    <a:pt x="87725" y="0"/>
                    <a:pt x="196027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46A557D2-2350-4B86-A53D-FAC0FAFDBBEF}"/>
                </a:ext>
              </a:extLst>
            </p:cNvPr>
            <p:cNvSpPr/>
            <p:nvPr/>
          </p:nvSpPr>
          <p:spPr>
            <a:xfrm>
              <a:off x="6841783" y="1384147"/>
              <a:ext cx="203594" cy="124047"/>
            </a:xfrm>
            <a:custGeom>
              <a:avLst/>
              <a:gdLst>
                <a:gd name="connsiteX0" fmla="*/ 15286 w 203594"/>
                <a:gd name="connsiteY0" fmla="*/ 48177 h 124047"/>
                <a:gd name="connsiteX1" fmla="*/ 27328 w 203594"/>
                <a:gd name="connsiteY1" fmla="*/ 84313 h 124047"/>
                <a:gd name="connsiteX2" fmla="*/ 42384 w 203594"/>
                <a:gd name="connsiteY2" fmla="*/ 81301 h 124047"/>
                <a:gd name="connsiteX3" fmla="*/ 15286 w 203594"/>
                <a:gd name="connsiteY3" fmla="*/ 48177 h 124047"/>
                <a:gd name="connsiteX4" fmla="*/ 135730 w 203594"/>
                <a:gd name="connsiteY4" fmla="*/ 0 h 124047"/>
                <a:gd name="connsiteX5" fmla="*/ 144764 w 203594"/>
                <a:gd name="connsiteY5" fmla="*/ 12045 h 124047"/>
                <a:gd name="connsiteX6" fmla="*/ 150034 w 203594"/>
                <a:gd name="connsiteY6" fmla="*/ 22207 h 124047"/>
                <a:gd name="connsiteX7" fmla="*/ 159819 w 203594"/>
                <a:gd name="connsiteY7" fmla="*/ 30111 h 124047"/>
                <a:gd name="connsiteX8" fmla="*/ 159819 w 203594"/>
                <a:gd name="connsiteY8" fmla="*/ 30110 h 124047"/>
                <a:gd name="connsiteX9" fmla="*/ 186919 w 203594"/>
                <a:gd name="connsiteY9" fmla="*/ 54199 h 124047"/>
                <a:gd name="connsiteX10" fmla="*/ 201974 w 203594"/>
                <a:gd name="connsiteY10" fmla="*/ 75277 h 124047"/>
                <a:gd name="connsiteX11" fmla="*/ 171863 w 203594"/>
                <a:gd name="connsiteY11" fmla="*/ 78288 h 124047"/>
                <a:gd name="connsiteX12" fmla="*/ 141752 w 203594"/>
                <a:gd name="connsiteY12" fmla="*/ 66243 h 124047"/>
                <a:gd name="connsiteX13" fmla="*/ 63461 w 203594"/>
                <a:gd name="connsiteY13" fmla="*/ 105390 h 124047"/>
                <a:gd name="connsiteX14" fmla="*/ 57439 w 203594"/>
                <a:gd name="connsiteY14" fmla="*/ 123457 h 124047"/>
                <a:gd name="connsiteX15" fmla="*/ 48406 w 203594"/>
                <a:gd name="connsiteY15" fmla="*/ 108401 h 124047"/>
                <a:gd name="connsiteX16" fmla="*/ 36361 w 203594"/>
                <a:gd name="connsiteY16" fmla="*/ 99368 h 124047"/>
                <a:gd name="connsiteX17" fmla="*/ 6250 w 203594"/>
                <a:gd name="connsiteY17" fmla="*/ 48177 h 124047"/>
                <a:gd name="connsiteX18" fmla="*/ 18295 w 203594"/>
                <a:gd name="connsiteY18" fmla="*/ 24088 h 124047"/>
                <a:gd name="connsiteX19" fmla="*/ 42384 w 203594"/>
                <a:gd name="connsiteY19" fmla="*/ 39144 h 124047"/>
                <a:gd name="connsiteX20" fmla="*/ 60450 w 203594"/>
                <a:gd name="connsiteY20" fmla="*/ 54199 h 124047"/>
                <a:gd name="connsiteX21" fmla="*/ 72494 w 203594"/>
                <a:gd name="connsiteY21" fmla="*/ 21077 h 124047"/>
                <a:gd name="connsiteX22" fmla="*/ 135730 w 203594"/>
                <a:gd name="connsiteY22" fmla="*/ 48177 h 124047"/>
                <a:gd name="connsiteX23" fmla="*/ 156808 w 203594"/>
                <a:gd name="connsiteY23" fmla="*/ 42155 h 124047"/>
                <a:gd name="connsiteX24" fmla="*/ 159815 w 203594"/>
                <a:gd name="connsiteY24" fmla="*/ 30127 h 124047"/>
                <a:gd name="connsiteX25" fmla="*/ 156809 w 203594"/>
                <a:gd name="connsiteY25" fmla="*/ 39145 h 124047"/>
                <a:gd name="connsiteX26" fmla="*/ 126696 w 203594"/>
                <a:gd name="connsiteY26" fmla="*/ 18067 h 124047"/>
                <a:gd name="connsiteX27" fmla="*/ 123685 w 203594"/>
                <a:gd name="connsiteY27" fmla="*/ 6022 h 124047"/>
                <a:gd name="connsiteX28" fmla="*/ 135730 w 203594"/>
                <a:gd name="connsiteY28" fmla="*/ 0 h 124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03594" h="124047">
                  <a:moveTo>
                    <a:pt x="15286" y="48177"/>
                  </a:moveTo>
                  <a:cubicBezTo>
                    <a:pt x="15286" y="66243"/>
                    <a:pt x="9264" y="81301"/>
                    <a:pt x="27328" y="84313"/>
                  </a:cubicBezTo>
                  <a:cubicBezTo>
                    <a:pt x="33350" y="87324"/>
                    <a:pt x="42384" y="87324"/>
                    <a:pt x="42384" y="81301"/>
                  </a:cubicBezTo>
                  <a:cubicBezTo>
                    <a:pt x="42384" y="69254"/>
                    <a:pt x="30339" y="57210"/>
                    <a:pt x="15286" y="48177"/>
                  </a:cubicBezTo>
                  <a:close/>
                  <a:moveTo>
                    <a:pt x="135730" y="0"/>
                  </a:moveTo>
                  <a:cubicBezTo>
                    <a:pt x="141753" y="0"/>
                    <a:pt x="147775" y="0"/>
                    <a:pt x="144764" y="12045"/>
                  </a:cubicBezTo>
                  <a:cubicBezTo>
                    <a:pt x="143258" y="16561"/>
                    <a:pt x="146269" y="19572"/>
                    <a:pt x="150034" y="22207"/>
                  </a:cubicBezTo>
                  <a:lnTo>
                    <a:pt x="159819" y="30111"/>
                  </a:lnTo>
                  <a:lnTo>
                    <a:pt x="159819" y="30110"/>
                  </a:lnTo>
                  <a:cubicBezTo>
                    <a:pt x="174874" y="30110"/>
                    <a:pt x="174874" y="48177"/>
                    <a:pt x="186919" y="54199"/>
                  </a:cubicBezTo>
                  <a:cubicBezTo>
                    <a:pt x="195952" y="60221"/>
                    <a:pt x="207996" y="63232"/>
                    <a:pt x="201974" y="75277"/>
                  </a:cubicBezTo>
                  <a:cubicBezTo>
                    <a:pt x="195952" y="87324"/>
                    <a:pt x="183908" y="81301"/>
                    <a:pt x="171863" y="78288"/>
                  </a:cubicBezTo>
                  <a:cubicBezTo>
                    <a:pt x="162830" y="75277"/>
                    <a:pt x="150786" y="69254"/>
                    <a:pt x="141752" y="66243"/>
                  </a:cubicBezTo>
                  <a:cubicBezTo>
                    <a:pt x="102605" y="48177"/>
                    <a:pt x="72494" y="63232"/>
                    <a:pt x="63461" y="105390"/>
                  </a:cubicBezTo>
                  <a:cubicBezTo>
                    <a:pt x="63461" y="111412"/>
                    <a:pt x="63461" y="120446"/>
                    <a:pt x="57439" y="123457"/>
                  </a:cubicBezTo>
                  <a:cubicBezTo>
                    <a:pt x="45395" y="126468"/>
                    <a:pt x="48406" y="117434"/>
                    <a:pt x="48406" y="108401"/>
                  </a:cubicBezTo>
                  <a:cubicBezTo>
                    <a:pt x="48406" y="102379"/>
                    <a:pt x="42384" y="102379"/>
                    <a:pt x="36361" y="99368"/>
                  </a:cubicBezTo>
                  <a:cubicBezTo>
                    <a:pt x="-2783" y="93346"/>
                    <a:pt x="-5797" y="90335"/>
                    <a:pt x="6250" y="48177"/>
                  </a:cubicBezTo>
                  <a:cubicBezTo>
                    <a:pt x="9262" y="39144"/>
                    <a:pt x="9262" y="27099"/>
                    <a:pt x="18295" y="24088"/>
                  </a:cubicBezTo>
                  <a:cubicBezTo>
                    <a:pt x="30339" y="21077"/>
                    <a:pt x="33350" y="36132"/>
                    <a:pt x="42384" y="39144"/>
                  </a:cubicBezTo>
                  <a:cubicBezTo>
                    <a:pt x="48406" y="42155"/>
                    <a:pt x="48406" y="60221"/>
                    <a:pt x="60450" y="54199"/>
                  </a:cubicBezTo>
                  <a:cubicBezTo>
                    <a:pt x="78517" y="48177"/>
                    <a:pt x="72494" y="33121"/>
                    <a:pt x="72494" y="21077"/>
                  </a:cubicBezTo>
                  <a:cubicBezTo>
                    <a:pt x="96583" y="21077"/>
                    <a:pt x="114650" y="42155"/>
                    <a:pt x="135730" y="48177"/>
                  </a:cubicBezTo>
                  <a:cubicBezTo>
                    <a:pt x="144764" y="51188"/>
                    <a:pt x="153797" y="60221"/>
                    <a:pt x="156808" y="42155"/>
                  </a:cubicBezTo>
                  <a:lnTo>
                    <a:pt x="159815" y="30127"/>
                  </a:lnTo>
                  <a:lnTo>
                    <a:pt x="156809" y="39145"/>
                  </a:lnTo>
                  <a:cubicBezTo>
                    <a:pt x="147775" y="33123"/>
                    <a:pt x="135730" y="27100"/>
                    <a:pt x="126696" y="18067"/>
                  </a:cubicBezTo>
                  <a:cubicBezTo>
                    <a:pt x="123685" y="15056"/>
                    <a:pt x="117663" y="9033"/>
                    <a:pt x="123685" y="6022"/>
                  </a:cubicBezTo>
                  <a:cubicBezTo>
                    <a:pt x="126696" y="3011"/>
                    <a:pt x="132719" y="0"/>
                    <a:pt x="13573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834CC750-49E1-45C4-A7A7-59F7B9CF996F}"/>
                </a:ext>
              </a:extLst>
            </p:cNvPr>
            <p:cNvSpPr/>
            <p:nvPr/>
          </p:nvSpPr>
          <p:spPr>
            <a:xfrm>
              <a:off x="6005941" y="1007751"/>
              <a:ext cx="80268" cy="182648"/>
            </a:xfrm>
            <a:custGeom>
              <a:avLst/>
              <a:gdLst>
                <a:gd name="connsiteX0" fmla="*/ 71936 w 84635"/>
                <a:gd name="connsiteY0" fmla="*/ 133350 h 192585"/>
                <a:gd name="connsiteX1" fmla="*/ 84635 w 84635"/>
                <a:gd name="connsiteY1" fmla="*/ 168275 h 192585"/>
                <a:gd name="connsiteX2" fmla="*/ 49711 w 84635"/>
                <a:gd name="connsiteY2" fmla="*/ 187325 h 192585"/>
                <a:gd name="connsiteX3" fmla="*/ 37010 w 84635"/>
                <a:gd name="connsiteY3" fmla="*/ 190500 h 192585"/>
                <a:gd name="connsiteX4" fmla="*/ 37010 w 84635"/>
                <a:gd name="connsiteY4" fmla="*/ 174625 h 192585"/>
                <a:gd name="connsiteX5" fmla="*/ 49711 w 84635"/>
                <a:gd name="connsiteY5" fmla="*/ 136525 h 192585"/>
                <a:gd name="connsiteX6" fmla="*/ 21135 w 84635"/>
                <a:gd name="connsiteY6" fmla="*/ 127000 h 192585"/>
                <a:gd name="connsiteX7" fmla="*/ 5261 w 84635"/>
                <a:gd name="connsiteY7" fmla="*/ 92075 h 192585"/>
                <a:gd name="connsiteX8" fmla="*/ 2086 w 84635"/>
                <a:gd name="connsiteY8" fmla="*/ 82550 h 192585"/>
                <a:gd name="connsiteX9" fmla="*/ 17960 w 84635"/>
                <a:gd name="connsiteY9" fmla="*/ 0 h 192585"/>
                <a:gd name="connsiteX10" fmla="*/ 33835 w 84635"/>
                <a:gd name="connsiteY10" fmla="*/ 22225 h 192585"/>
                <a:gd name="connsiteX11" fmla="*/ 49711 w 84635"/>
                <a:gd name="connsiteY11" fmla="*/ 3175 h 192585"/>
                <a:gd name="connsiteX12" fmla="*/ 71936 w 84635"/>
                <a:gd name="connsiteY12" fmla="*/ 133350 h 192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635" h="192585">
                  <a:moveTo>
                    <a:pt x="71936" y="133350"/>
                  </a:moveTo>
                  <a:cubicBezTo>
                    <a:pt x="75111" y="146050"/>
                    <a:pt x="81460" y="155575"/>
                    <a:pt x="84635" y="168275"/>
                  </a:cubicBezTo>
                  <a:cubicBezTo>
                    <a:pt x="75111" y="177800"/>
                    <a:pt x="49711" y="158750"/>
                    <a:pt x="49711" y="187325"/>
                  </a:cubicBezTo>
                  <a:cubicBezTo>
                    <a:pt x="49711" y="193675"/>
                    <a:pt x="40185" y="193675"/>
                    <a:pt x="37010" y="190500"/>
                  </a:cubicBezTo>
                  <a:cubicBezTo>
                    <a:pt x="30660" y="187325"/>
                    <a:pt x="33835" y="180975"/>
                    <a:pt x="37010" y="174625"/>
                  </a:cubicBezTo>
                  <a:cubicBezTo>
                    <a:pt x="46536" y="165100"/>
                    <a:pt x="56061" y="155575"/>
                    <a:pt x="49711" y="136525"/>
                  </a:cubicBezTo>
                  <a:cubicBezTo>
                    <a:pt x="33835" y="149225"/>
                    <a:pt x="21135" y="158750"/>
                    <a:pt x="21135" y="127000"/>
                  </a:cubicBezTo>
                  <a:cubicBezTo>
                    <a:pt x="21135" y="114300"/>
                    <a:pt x="27485" y="98425"/>
                    <a:pt x="5261" y="92075"/>
                  </a:cubicBezTo>
                  <a:cubicBezTo>
                    <a:pt x="-1089" y="88900"/>
                    <a:pt x="-1089" y="85725"/>
                    <a:pt x="2086" y="82550"/>
                  </a:cubicBezTo>
                  <a:cubicBezTo>
                    <a:pt x="27485" y="60325"/>
                    <a:pt x="11611" y="28575"/>
                    <a:pt x="17960" y="0"/>
                  </a:cubicBezTo>
                  <a:cubicBezTo>
                    <a:pt x="30660" y="3175"/>
                    <a:pt x="27485" y="15875"/>
                    <a:pt x="33835" y="22225"/>
                  </a:cubicBezTo>
                  <a:cubicBezTo>
                    <a:pt x="40185" y="15875"/>
                    <a:pt x="43360" y="9525"/>
                    <a:pt x="49711" y="3175"/>
                  </a:cubicBezTo>
                  <a:cubicBezTo>
                    <a:pt x="43360" y="50800"/>
                    <a:pt x="56061" y="92075"/>
                    <a:pt x="71936" y="1333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5C15F9F2-2413-4242-83AC-E07F023E8F31}"/>
                </a:ext>
              </a:extLst>
            </p:cNvPr>
            <p:cNvSpPr/>
            <p:nvPr/>
          </p:nvSpPr>
          <p:spPr>
            <a:xfrm>
              <a:off x="6068721" y="2247875"/>
              <a:ext cx="105994" cy="117911"/>
            </a:xfrm>
            <a:custGeom>
              <a:avLst/>
              <a:gdLst>
                <a:gd name="connsiteX0" fmla="*/ 69239 w 111761"/>
                <a:gd name="connsiteY0" fmla="*/ 76701 h 124326"/>
                <a:gd name="connsiteX1" fmla="*/ 88289 w 111761"/>
                <a:gd name="connsiteY1" fmla="*/ 32251 h 124326"/>
                <a:gd name="connsiteX2" fmla="*/ 104164 w 111761"/>
                <a:gd name="connsiteY2" fmla="*/ 19551 h 124326"/>
                <a:gd name="connsiteX3" fmla="*/ 107339 w 111761"/>
                <a:gd name="connsiteY3" fmla="*/ 38601 h 124326"/>
                <a:gd name="connsiteX4" fmla="*/ 85114 w 111761"/>
                <a:gd name="connsiteY4" fmla="*/ 108451 h 124326"/>
                <a:gd name="connsiteX5" fmla="*/ 69239 w 111761"/>
                <a:gd name="connsiteY5" fmla="*/ 124326 h 124326"/>
                <a:gd name="connsiteX6" fmla="*/ 53364 w 111761"/>
                <a:gd name="connsiteY6" fmla="*/ 108451 h 124326"/>
                <a:gd name="connsiteX7" fmla="*/ 40664 w 111761"/>
                <a:gd name="connsiteY7" fmla="*/ 54476 h 124326"/>
                <a:gd name="connsiteX8" fmla="*/ 24789 w 111761"/>
                <a:gd name="connsiteY8" fmla="*/ 83051 h 124326"/>
                <a:gd name="connsiteX9" fmla="*/ 8914 w 111761"/>
                <a:gd name="connsiteY9" fmla="*/ 102101 h 124326"/>
                <a:gd name="connsiteX10" fmla="*/ 5739 w 111761"/>
                <a:gd name="connsiteY10" fmla="*/ 76701 h 124326"/>
                <a:gd name="connsiteX11" fmla="*/ 27964 w 111761"/>
                <a:gd name="connsiteY11" fmla="*/ 16376 h 124326"/>
                <a:gd name="connsiteX12" fmla="*/ 40664 w 111761"/>
                <a:gd name="connsiteY12" fmla="*/ 501 h 124326"/>
                <a:gd name="connsiteX13" fmla="*/ 59714 w 111761"/>
                <a:gd name="connsiteY13" fmla="*/ 19551 h 124326"/>
                <a:gd name="connsiteX14" fmla="*/ 69239 w 111761"/>
                <a:gd name="connsiteY14" fmla="*/ 76701 h 124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1761" h="124326">
                  <a:moveTo>
                    <a:pt x="69239" y="76701"/>
                  </a:moveTo>
                  <a:cubicBezTo>
                    <a:pt x="78764" y="54476"/>
                    <a:pt x="81939" y="44951"/>
                    <a:pt x="88289" y="32251"/>
                  </a:cubicBezTo>
                  <a:cubicBezTo>
                    <a:pt x="91464" y="25901"/>
                    <a:pt x="91464" y="16376"/>
                    <a:pt x="104164" y="19551"/>
                  </a:cubicBezTo>
                  <a:cubicBezTo>
                    <a:pt x="116864" y="22726"/>
                    <a:pt x="110514" y="32251"/>
                    <a:pt x="107339" y="38601"/>
                  </a:cubicBezTo>
                  <a:cubicBezTo>
                    <a:pt x="100989" y="60826"/>
                    <a:pt x="91464" y="83051"/>
                    <a:pt x="85114" y="108451"/>
                  </a:cubicBezTo>
                  <a:cubicBezTo>
                    <a:pt x="81939" y="114801"/>
                    <a:pt x="81939" y="124326"/>
                    <a:pt x="69239" y="124326"/>
                  </a:cubicBezTo>
                  <a:cubicBezTo>
                    <a:pt x="59714" y="124326"/>
                    <a:pt x="56539" y="117976"/>
                    <a:pt x="53364" y="108451"/>
                  </a:cubicBezTo>
                  <a:cubicBezTo>
                    <a:pt x="50189" y="92576"/>
                    <a:pt x="43839" y="73526"/>
                    <a:pt x="40664" y="54476"/>
                  </a:cubicBezTo>
                  <a:cubicBezTo>
                    <a:pt x="24789" y="60826"/>
                    <a:pt x="27964" y="73526"/>
                    <a:pt x="24789" y="83051"/>
                  </a:cubicBezTo>
                  <a:cubicBezTo>
                    <a:pt x="18439" y="89401"/>
                    <a:pt x="21614" y="105276"/>
                    <a:pt x="8914" y="102101"/>
                  </a:cubicBezTo>
                  <a:cubicBezTo>
                    <a:pt x="-6961" y="98926"/>
                    <a:pt x="2564" y="86226"/>
                    <a:pt x="5739" y="76701"/>
                  </a:cubicBezTo>
                  <a:cubicBezTo>
                    <a:pt x="12089" y="54476"/>
                    <a:pt x="18439" y="35426"/>
                    <a:pt x="27964" y="16376"/>
                  </a:cubicBezTo>
                  <a:cubicBezTo>
                    <a:pt x="31139" y="10026"/>
                    <a:pt x="27964" y="-2674"/>
                    <a:pt x="40664" y="501"/>
                  </a:cubicBezTo>
                  <a:cubicBezTo>
                    <a:pt x="50189" y="501"/>
                    <a:pt x="56539" y="10026"/>
                    <a:pt x="59714" y="19551"/>
                  </a:cubicBezTo>
                  <a:cubicBezTo>
                    <a:pt x="56539" y="32251"/>
                    <a:pt x="59714" y="48126"/>
                    <a:pt x="69239" y="7670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DB46A0C0-BA61-4D1A-918A-628BFC80D105}"/>
                </a:ext>
              </a:extLst>
            </p:cNvPr>
            <p:cNvSpPr/>
            <p:nvPr/>
          </p:nvSpPr>
          <p:spPr>
            <a:xfrm>
              <a:off x="6181060" y="2275739"/>
              <a:ext cx="99463" cy="107824"/>
            </a:xfrm>
            <a:custGeom>
              <a:avLst/>
              <a:gdLst>
                <a:gd name="connsiteX0" fmla="*/ 77787 w 104876"/>
                <a:gd name="connsiteY0" fmla="*/ 56846 h 113692"/>
                <a:gd name="connsiteX1" fmla="*/ 103188 w 104876"/>
                <a:gd name="connsiteY1" fmla="*/ 69546 h 113692"/>
                <a:gd name="connsiteX2" fmla="*/ 87312 w 104876"/>
                <a:gd name="connsiteY2" fmla="*/ 107646 h 113692"/>
                <a:gd name="connsiteX3" fmla="*/ 14287 w 104876"/>
                <a:gd name="connsiteY3" fmla="*/ 94946 h 113692"/>
                <a:gd name="connsiteX4" fmla="*/ 14287 w 104876"/>
                <a:gd name="connsiteY4" fmla="*/ 18746 h 113692"/>
                <a:gd name="connsiteX5" fmla="*/ 84137 w 104876"/>
                <a:gd name="connsiteY5" fmla="*/ 6046 h 113692"/>
                <a:gd name="connsiteX6" fmla="*/ 103188 w 104876"/>
                <a:gd name="connsiteY6" fmla="*/ 34621 h 113692"/>
                <a:gd name="connsiteX7" fmla="*/ 77787 w 104876"/>
                <a:gd name="connsiteY7" fmla="*/ 28271 h 113692"/>
                <a:gd name="connsiteX8" fmla="*/ 39687 w 104876"/>
                <a:gd name="connsiteY8" fmla="*/ 25096 h 113692"/>
                <a:gd name="connsiteX9" fmla="*/ 26987 w 104876"/>
                <a:gd name="connsiteY9" fmla="*/ 72721 h 113692"/>
                <a:gd name="connsiteX10" fmla="*/ 52388 w 104876"/>
                <a:gd name="connsiteY10" fmla="*/ 91771 h 113692"/>
                <a:gd name="connsiteX11" fmla="*/ 74612 w 104876"/>
                <a:gd name="connsiteY11" fmla="*/ 85421 h 113692"/>
                <a:gd name="connsiteX12" fmla="*/ 61912 w 104876"/>
                <a:gd name="connsiteY12" fmla="*/ 69546 h 113692"/>
                <a:gd name="connsiteX13" fmla="*/ 55563 w 104876"/>
                <a:gd name="connsiteY13" fmla="*/ 60021 h 113692"/>
                <a:gd name="connsiteX14" fmla="*/ 77787 w 104876"/>
                <a:gd name="connsiteY14" fmla="*/ 56846 h 113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876" h="113692">
                  <a:moveTo>
                    <a:pt x="77787" y="56846"/>
                  </a:moveTo>
                  <a:cubicBezTo>
                    <a:pt x="84137" y="60021"/>
                    <a:pt x="103188" y="50496"/>
                    <a:pt x="103188" y="69546"/>
                  </a:cubicBezTo>
                  <a:cubicBezTo>
                    <a:pt x="103188" y="82246"/>
                    <a:pt x="106363" y="101296"/>
                    <a:pt x="87312" y="107646"/>
                  </a:cubicBezTo>
                  <a:cubicBezTo>
                    <a:pt x="61912" y="117171"/>
                    <a:pt x="36512" y="117171"/>
                    <a:pt x="14287" y="94946"/>
                  </a:cubicBezTo>
                  <a:cubicBezTo>
                    <a:pt x="-4762" y="75896"/>
                    <a:pt x="-4762" y="40971"/>
                    <a:pt x="14287" y="18746"/>
                  </a:cubicBezTo>
                  <a:cubicBezTo>
                    <a:pt x="33337" y="-3479"/>
                    <a:pt x="58738" y="-3479"/>
                    <a:pt x="84137" y="6046"/>
                  </a:cubicBezTo>
                  <a:cubicBezTo>
                    <a:pt x="96837" y="12396"/>
                    <a:pt x="109538" y="21921"/>
                    <a:pt x="103188" y="34621"/>
                  </a:cubicBezTo>
                  <a:cubicBezTo>
                    <a:pt x="93662" y="50496"/>
                    <a:pt x="84137" y="34621"/>
                    <a:pt x="77787" y="28271"/>
                  </a:cubicBezTo>
                  <a:cubicBezTo>
                    <a:pt x="65087" y="18746"/>
                    <a:pt x="49213" y="18746"/>
                    <a:pt x="39687" y="25096"/>
                  </a:cubicBezTo>
                  <a:cubicBezTo>
                    <a:pt x="23812" y="37796"/>
                    <a:pt x="23812" y="53671"/>
                    <a:pt x="26987" y="72721"/>
                  </a:cubicBezTo>
                  <a:cubicBezTo>
                    <a:pt x="30162" y="85421"/>
                    <a:pt x="39688" y="91771"/>
                    <a:pt x="52388" y="91771"/>
                  </a:cubicBezTo>
                  <a:cubicBezTo>
                    <a:pt x="58738" y="91771"/>
                    <a:pt x="71437" y="94946"/>
                    <a:pt x="74612" y="85421"/>
                  </a:cubicBezTo>
                  <a:cubicBezTo>
                    <a:pt x="80962" y="72721"/>
                    <a:pt x="68262" y="72721"/>
                    <a:pt x="61912" y="69546"/>
                  </a:cubicBezTo>
                  <a:cubicBezTo>
                    <a:pt x="55563" y="69546"/>
                    <a:pt x="55563" y="63196"/>
                    <a:pt x="55563" y="60021"/>
                  </a:cubicBezTo>
                  <a:cubicBezTo>
                    <a:pt x="58738" y="50496"/>
                    <a:pt x="68262" y="53671"/>
                    <a:pt x="77787" y="568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73FB68CA-904D-4828-A8BF-37AB7B778780}"/>
                </a:ext>
              </a:extLst>
            </p:cNvPr>
            <p:cNvSpPr/>
            <p:nvPr/>
          </p:nvSpPr>
          <p:spPr>
            <a:xfrm>
              <a:off x="5773484" y="2050046"/>
              <a:ext cx="125518" cy="120822"/>
            </a:xfrm>
            <a:custGeom>
              <a:avLst/>
              <a:gdLst>
                <a:gd name="connsiteX0" fmla="*/ 53517 w 132347"/>
                <a:gd name="connsiteY0" fmla="*/ 43992 h 127396"/>
                <a:gd name="connsiteX1" fmla="*/ 18592 w 132347"/>
                <a:gd name="connsiteY1" fmla="*/ 72567 h 127396"/>
                <a:gd name="connsiteX2" fmla="*/ 2717 w 132347"/>
                <a:gd name="connsiteY2" fmla="*/ 72567 h 127396"/>
                <a:gd name="connsiteX3" fmla="*/ 5892 w 132347"/>
                <a:gd name="connsiteY3" fmla="*/ 56692 h 127396"/>
                <a:gd name="connsiteX4" fmla="*/ 66217 w 132347"/>
                <a:gd name="connsiteY4" fmla="*/ 5892 h 127396"/>
                <a:gd name="connsiteX5" fmla="*/ 85267 w 132347"/>
                <a:gd name="connsiteY5" fmla="*/ 2717 h 127396"/>
                <a:gd name="connsiteX6" fmla="*/ 91617 w 132347"/>
                <a:gd name="connsiteY6" fmla="*/ 21767 h 127396"/>
                <a:gd name="connsiteX7" fmla="*/ 75742 w 132347"/>
                <a:gd name="connsiteY7" fmla="*/ 85267 h 127396"/>
                <a:gd name="connsiteX8" fmla="*/ 110667 w 132347"/>
                <a:gd name="connsiteY8" fmla="*/ 56692 h 127396"/>
                <a:gd name="connsiteX9" fmla="*/ 129717 w 132347"/>
                <a:gd name="connsiteY9" fmla="*/ 53517 h 127396"/>
                <a:gd name="connsiteX10" fmla="*/ 123367 w 132347"/>
                <a:gd name="connsiteY10" fmla="*/ 72567 h 127396"/>
                <a:gd name="connsiteX11" fmla="*/ 69392 w 132347"/>
                <a:gd name="connsiteY11" fmla="*/ 117017 h 127396"/>
                <a:gd name="connsiteX12" fmla="*/ 47167 w 132347"/>
                <a:gd name="connsiteY12" fmla="*/ 123367 h 127396"/>
                <a:gd name="connsiteX13" fmla="*/ 43992 w 132347"/>
                <a:gd name="connsiteY13" fmla="*/ 97967 h 127396"/>
                <a:gd name="connsiteX14" fmla="*/ 53517 w 132347"/>
                <a:gd name="connsiteY14" fmla="*/ 43992 h 12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2347" h="127396">
                  <a:moveTo>
                    <a:pt x="53517" y="43992"/>
                  </a:moveTo>
                  <a:cubicBezTo>
                    <a:pt x="40817" y="56692"/>
                    <a:pt x="28117" y="63042"/>
                    <a:pt x="18592" y="72567"/>
                  </a:cubicBezTo>
                  <a:cubicBezTo>
                    <a:pt x="12242" y="78917"/>
                    <a:pt x="5892" y="78917"/>
                    <a:pt x="2717" y="72567"/>
                  </a:cubicBezTo>
                  <a:cubicBezTo>
                    <a:pt x="-3633" y="66217"/>
                    <a:pt x="2717" y="59867"/>
                    <a:pt x="5892" y="56692"/>
                  </a:cubicBezTo>
                  <a:cubicBezTo>
                    <a:pt x="24942" y="40817"/>
                    <a:pt x="47167" y="21767"/>
                    <a:pt x="66217" y="5892"/>
                  </a:cubicBezTo>
                  <a:cubicBezTo>
                    <a:pt x="72567" y="2717"/>
                    <a:pt x="75742" y="-3633"/>
                    <a:pt x="85267" y="2717"/>
                  </a:cubicBezTo>
                  <a:cubicBezTo>
                    <a:pt x="91617" y="9067"/>
                    <a:pt x="91617" y="15417"/>
                    <a:pt x="91617" y="21767"/>
                  </a:cubicBezTo>
                  <a:cubicBezTo>
                    <a:pt x="88442" y="40817"/>
                    <a:pt x="75742" y="56692"/>
                    <a:pt x="75742" y="85267"/>
                  </a:cubicBezTo>
                  <a:cubicBezTo>
                    <a:pt x="88442" y="75742"/>
                    <a:pt x="97967" y="66217"/>
                    <a:pt x="110667" y="56692"/>
                  </a:cubicBezTo>
                  <a:cubicBezTo>
                    <a:pt x="117017" y="50342"/>
                    <a:pt x="123367" y="43992"/>
                    <a:pt x="129717" y="53517"/>
                  </a:cubicBezTo>
                  <a:cubicBezTo>
                    <a:pt x="136067" y="63042"/>
                    <a:pt x="129717" y="69392"/>
                    <a:pt x="123367" y="72567"/>
                  </a:cubicBezTo>
                  <a:cubicBezTo>
                    <a:pt x="107492" y="88442"/>
                    <a:pt x="88442" y="104317"/>
                    <a:pt x="69392" y="117017"/>
                  </a:cubicBezTo>
                  <a:cubicBezTo>
                    <a:pt x="63042" y="123367"/>
                    <a:pt x="56692" y="132892"/>
                    <a:pt x="47167" y="123367"/>
                  </a:cubicBezTo>
                  <a:cubicBezTo>
                    <a:pt x="37642" y="117017"/>
                    <a:pt x="40817" y="107492"/>
                    <a:pt x="43992" y="97967"/>
                  </a:cubicBezTo>
                  <a:cubicBezTo>
                    <a:pt x="47167" y="85267"/>
                    <a:pt x="56692" y="69392"/>
                    <a:pt x="53517" y="43992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03D4E530-7FD6-440C-ACBA-96365EE9C28E}"/>
                </a:ext>
              </a:extLst>
            </p:cNvPr>
            <p:cNvSpPr/>
            <p:nvPr/>
          </p:nvSpPr>
          <p:spPr>
            <a:xfrm>
              <a:off x="6450560" y="2257384"/>
              <a:ext cx="105391" cy="112003"/>
            </a:xfrm>
            <a:custGeom>
              <a:avLst/>
              <a:gdLst>
                <a:gd name="connsiteX0" fmla="*/ 82550 w 111125"/>
                <a:gd name="connsiteY0" fmla="*/ 69850 h 118097"/>
                <a:gd name="connsiteX1" fmla="*/ 69850 w 111125"/>
                <a:gd name="connsiteY1" fmla="*/ 19050 h 118097"/>
                <a:gd name="connsiteX2" fmla="*/ 76200 w 111125"/>
                <a:gd name="connsiteY2" fmla="*/ 0 h 118097"/>
                <a:gd name="connsiteX3" fmla="*/ 88900 w 111125"/>
                <a:gd name="connsiteY3" fmla="*/ 12700 h 118097"/>
                <a:gd name="connsiteX4" fmla="*/ 107950 w 111125"/>
                <a:gd name="connsiteY4" fmla="*/ 82550 h 118097"/>
                <a:gd name="connsiteX5" fmla="*/ 104775 w 111125"/>
                <a:gd name="connsiteY5" fmla="*/ 104775 h 118097"/>
                <a:gd name="connsiteX6" fmla="*/ 82550 w 111125"/>
                <a:gd name="connsiteY6" fmla="*/ 98425 h 118097"/>
                <a:gd name="connsiteX7" fmla="*/ 69850 w 111125"/>
                <a:gd name="connsiteY7" fmla="*/ 85725 h 118097"/>
                <a:gd name="connsiteX8" fmla="*/ 41275 w 111125"/>
                <a:gd name="connsiteY8" fmla="*/ 66675 h 118097"/>
                <a:gd name="connsiteX9" fmla="*/ 44450 w 111125"/>
                <a:gd name="connsiteY9" fmla="*/ 98425 h 118097"/>
                <a:gd name="connsiteX10" fmla="*/ 38100 w 111125"/>
                <a:gd name="connsiteY10" fmla="*/ 117475 h 118097"/>
                <a:gd name="connsiteX11" fmla="*/ 22225 w 111125"/>
                <a:gd name="connsiteY11" fmla="*/ 101600 h 118097"/>
                <a:gd name="connsiteX12" fmla="*/ 3175 w 111125"/>
                <a:gd name="connsiteY12" fmla="*/ 31750 h 118097"/>
                <a:gd name="connsiteX13" fmla="*/ 6350 w 111125"/>
                <a:gd name="connsiteY13" fmla="*/ 12700 h 118097"/>
                <a:gd name="connsiteX14" fmla="*/ 28575 w 111125"/>
                <a:gd name="connsiteY14" fmla="*/ 15875 h 118097"/>
                <a:gd name="connsiteX15" fmla="*/ 82550 w 111125"/>
                <a:gd name="connsiteY15" fmla="*/ 69850 h 11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1125" h="118097">
                  <a:moveTo>
                    <a:pt x="82550" y="69850"/>
                  </a:moveTo>
                  <a:cubicBezTo>
                    <a:pt x="76200" y="47625"/>
                    <a:pt x="73025" y="34925"/>
                    <a:pt x="69850" y="19050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5725" y="0"/>
                    <a:pt x="88900" y="6350"/>
                    <a:pt x="88900" y="12700"/>
                  </a:cubicBezTo>
                  <a:cubicBezTo>
                    <a:pt x="95250" y="34925"/>
                    <a:pt x="101600" y="60325"/>
                    <a:pt x="107950" y="82550"/>
                  </a:cubicBezTo>
                  <a:cubicBezTo>
                    <a:pt x="111125" y="88900"/>
                    <a:pt x="114300" y="98425"/>
                    <a:pt x="104775" y="104775"/>
                  </a:cubicBezTo>
                  <a:cubicBezTo>
                    <a:pt x="95250" y="107950"/>
                    <a:pt x="88900" y="104775"/>
                    <a:pt x="82550" y="98425"/>
                  </a:cubicBezTo>
                  <a:cubicBezTo>
                    <a:pt x="79375" y="95250"/>
                    <a:pt x="73025" y="92075"/>
                    <a:pt x="69850" y="85725"/>
                  </a:cubicBezTo>
                  <a:cubicBezTo>
                    <a:pt x="60325" y="79375"/>
                    <a:pt x="50800" y="60325"/>
                    <a:pt x="41275" y="66675"/>
                  </a:cubicBezTo>
                  <a:cubicBezTo>
                    <a:pt x="28575" y="73025"/>
                    <a:pt x="44450" y="88900"/>
                    <a:pt x="44450" y="98425"/>
                  </a:cubicBezTo>
                  <a:cubicBezTo>
                    <a:pt x="44450" y="104775"/>
                    <a:pt x="50800" y="114300"/>
                    <a:pt x="38100" y="117475"/>
                  </a:cubicBezTo>
                  <a:cubicBezTo>
                    <a:pt x="28575" y="120650"/>
                    <a:pt x="25400" y="111125"/>
                    <a:pt x="22225" y="101600"/>
                  </a:cubicBezTo>
                  <a:cubicBezTo>
                    <a:pt x="15875" y="79375"/>
                    <a:pt x="9525" y="53975"/>
                    <a:pt x="3175" y="31750"/>
                  </a:cubicBezTo>
                  <a:cubicBezTo>
                    <a:pt x="0" y="25400"/>
                    <a:pt x="-3175" y="19050"/>
                    <a:pt x="6350" y="12700"/>
                  </a:cubicBezTo>
                  <a:cubicBezTo>
                    <a:pt x="12700" y="9525"/>
                    <a:pt x="22225" y="9525"/>
                    <a:pt x="28575" y="15875"/>
                  </a:cubicBezTo>
                  <a:cubicBezTo>
                    <a:pt x="44450" y="34925"/>
                    <a:pt x="60325" y="47625"/>
                    <a:pt x="82550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476BF907-5686-4396-B014-A743621F1810}"/>
                </a:ext>
              </a:extLst>
            </p:cNvPr>
            <p:cNvSpPr/>
            <p:nvPr/>
          </p:nvSpPr>
          <p:spPr>
            <a:xfrm>
              <a:off x="6747711" y="2072367"/>
              <a:ext cx="133445" cy="116660"/>
            </a:xfrm>
            <a:custGeom>
              <a:avLst/>
              <a:gdLst>
                <a:gd name="connsiteX0" fmla="*/ 19837 w 47996"/>
                <a:gd name="connsiteY0" fmla="*/ 8063 h 41959"/>
                <a:gd name="connsiteX1" fmla="*/ 11173 w 47996"/>
                <a:gd name="connsiteY1" fmla="*/ 16727 h 41959"/>
                <a:gd name="connsiteX2" fmla="*/ 16588 w 47996"/>
                <a:gd name="connsiteY2" fmla="*/ 21059 h 41959"/>
                <a:gd name="connsiteX3" fmla="*/ 24169 w 47996"/>
                <a:gd name="connsiteY3" fmla="*/ 11312 h 41959"/>
                <a:gd name="connsiteX4" fmla="*/ 19837 w 47996"/>
                <a:gd name="connsiteY4" fmla="*/ 8063 h 41959"/>
                <a:gd name="connsiteX5" fmla="*/ 22816 w 47996"/>
                <a:gd name="connsiteY5" fmla="*/ 346 h 41959"/>
                <a:gd name="connsiteX6" fmla="*/ 28502 w 47996"/>
                <a:gd name="connsiteY6" fmla="*/ 4813 h 41959"/>
                <a:gd name="connsiteX7" fmla="*/ 47996 w 47996"/>
                <a:gd name="connsiteY7" fmla="*/ 18893 h 41959"/>
                <a:gd name="connsiteX8" fmla="*/ 31751 w 47996"/>
                <a:gd name="connsiteY8" fmla="*/ 23225 h 41959"/>
                <a:gd name="connsiteX9" fmla="*/ 23087 w 47996"/>
                <a:gd name="connsiteY9" fmla="*/ 25391 h 41959"/>
                <a:gd name="connsiteX10" fmla="*/ 26336 w 47996"/>
                <a:gd name="connsiteY10" fmla="*/ 32972 h 41959"/>
                <a:gd name="connsiteX11" fmla="*/ 28502 w 47996"/>
                <a:gd name="connsiteY11" fmla="*/ 40553 h 41959"/>
                <a:gd name="connsiteX12" fmla="*/ 20921 w 47996"/>
                <a:gd name="connsiteY12" fmla="*/ 39470 h 41959"/>
                <a:gd name="connsiteX13" fmla="*/ 10090 w 47996"/>
                <a:gd name="connsiteY13" fmla="*/ 29723 h 41959"/>
                <a:gd name="connsiteX14" fmla="*/ 343 w 47996"/>
                <a:gd name="connsiteY14" fmla="*/ 17810 h 41959"/>
                <a:gd name="connsiteX15" fmla="*/ 15505 w 47996"/>
                <a:gd name="connsiteY15" fmla="*/ 1564 h 41959"/>
                <a:gd name="connsiteX16" fmla="*/ 22816 w 47996"/>
                <a:gd name="connsiteY16" fmla="*/ 346 h 41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7996" h="41959">
                  <a:moveTo>
                    <a:pt x="19837" y="8063"/>
                  </a:moveTo>
                  <a:cubicBezTo>
                    <a:pt x="15505" y="9146"/>
                    <a:pt x="11173" y="12395"/>
                    <a:pt x="11173" y="16727"/>
                  </a:cubicBezTo>
                  <a:cubicBezTo>
                    <a:pt x="11173" y="18893"/>
                    <a:pt x="13339" y="22142"/>
                    <a:pt x="16588" y="21059"/>
                  </a:cubicBezTo>
                  <a:cubicBezTo>
                    <a:pt x="19837" y="18893"/>
                    <a:pt x="23086" y="15644"/>
                    <a:pt x="24169" y="11312"/>
                  </a:cubicBezTo>
                  <a:cubicBezTo>
                    <a:pt x="23086" y="10229"/>
                    <a:pt x="22003" y="6980"/>
                    <a:pt x="19837" y="8063"/>
                  </a:cubicBezTo>
                  <a:close/>
                  <a:moveTo>
                    <a:pt x="22816" y="346"/>
                  </a:moveTo>
                  <a:cubicBezTo>
                    <a:pt x="24982" y="1023"/>
                    <a:pt x="26878" y="2647"/>
                    <a:pt x="28502" y="4813"/>
                  </a:cubicBezTo>
                  <a:cubicBezTo>
                    <a:pt x="37166" y="15644"/>
                    <a:pt x="37166" y="15644"/>
                    <a:pt x="47996" y="18893"/>
                  </a:cubicBezTo>
                  <a:cubicBezTo>
                    <a:pt x="44747" y="27557"/>
                    <a:pt x="38249" y="24308"/>
                    <a:pt x="31751" y="23225"/>
                  </a:cubicBezTo>
                  <a:cubicBezTo>
                    <a:pt x="28502" y="23225"/>
                    <a:pt x="25253" y="22142"/>
                    <a:pt x="23087" y="25391"/>
                  </a:cubicBezTo>
                  <a:cubicBezTo>
                    <a:pt x="20921" y="29723"/>
                    <a:pt x="25253" y="30806"/>
                    <a:pt x="26336" y="32972"/>
                  </a:cubicBezTo>
                  <a:cubicBezTo>
                    <a:pt x="27419" y="35138"/>
                    <a:pt x="32834" y="36221"/>
                    <a:pt x="28502" y="40553"/>
                  </a:cubicBezTo>
                  <a:cubicBezTo>
                    <a:pt x="25253" y="43802"/>
                    <a:pt x="23087" y="40553"/>
                    <a:pt x="20921" y="39470"/>
                  </a:cubicBezTo>
                  <a:cubicBezTo>
                    <a:pt x="17671" y="36221"/>
                    <a:pt x="13339" y="32972"/>
                    <a:pt x="10090" y="29723"/>
                  </a:cubicBezTo>
                  <a:cubicBezTo>
                    <a:pt x="6841" y="25391"/>
                    <a:pt x="-1823" y="23225"/>
                    <a:pt x="343" y="17810"/>
                  </a:cubicBezTo>
                  <a:cubicBezTo>
                    <a:pt x="2509" y="11312"/>
                    <a:pt x="9007" y="5896"/>
                    <a:pt x="15505" y="1564"/>
                  </a:cubicBezTo>
                  <a:cubicBezTo>
                    <a:pt x="18213" y="-60"/>
                    <a:pt x="20650" y="-331"/>
                    <a:pt x="22816" y="3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FFC1D7F1-EEA7-456C-B524-D4FC2911616F}"/>
                </a:ext>
              </a:extLst>
            </p:cNvPr>
            <p:cNvSpPr/>
            <p:nvPr/>
          </p:nvSpPr>
          <p:spPr>
            <a:xfrm>
              <a:off x="5853885" y="2126655"/>
              <a:ext cx="112108" cy="112659"/>
            </a:xfrm>
            <a:custGeom>
              <a:avLst/>
              <a:gdLst>
                <a:gd name="connsiteX0" fmla="*/ 25077 w 40322"/>
                <a:gd name="connsiteY0" fmla="*/ 11279 h 40520"/>
                <a:gd name="connsiteX1" fmla="*/ 9915 w 40322"/>
                <a:gd name="connsiteY1" fmla="*/ 27525 h 40520"/>
                <a:gd name="connsiteX2" fmla="*/ 18579 w 40322"/>
                <a:gd name="connsiteY2" fmla="*/ 34023 h 40520"/>
                <a:gd name="connsiteX3" fmla="*/ 32658 w 40322"/>
                <a:gd name="connsiteY3" fmla="*/ 21027 h 40520"/>
                <a:gd name="connsiteX4" fmla="*/ 25077 w 40322"/>
                <a:gd name="connsiteY4" fmla="*/ 11279 h 40520"/>
                <a:gd name="connsiteX5" fmla="*/ 25077 w 40322"/>
                <a:gd name="connsiteY5" fmla="*/ 449 h 40520"/>
                <a:gd name="connsiteX6" fmla="*/ 40239 w 40322"/>
                <a:gd name="connsiteY6" fmla="*/ 22109 h 40520"/>
                <a:gd name="connsiteX7" fmla="*/ 17496 w 40322"/>
                <a:gd name="connsiteY7" fmla="*/ 40520 h 40520"/>
                <a:gd name="connsiteX8" fmla="*/ 1251 w 40322"/>
                <a:gd name="connsiteY8" fmla="*/ 28607 h 40520"/>
                <a:gd name="connsiteX9" fmla="*/ 1251 w 40322"/>
                <a:gd name="connsiteY9" fmla="*/ 23192 h 40520"/>
                <a:gd name="connsiteX10" fmla="*/ 20745 w 40322"/>
                <a:gd name="connsiteY10" fmla="*/ 1532 h 40520"/>
                <a:gd name="connsiteX11" fmla="*/ 25077 w 40322"/>
                <a:gd name="connsiteY11" fmla="*/ 449 h 4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22" h="40520">
                  <a:moveTo>
                    <a:pt x="25077" y="11279"/>
                  </a:moveTo>
                  <a:cubicBezTo>
                    <a:pt x="23994" y="10196"/>
                    <a:pt x="9915" y="25359"/>
                    <a:pt x="9915" y="27525"/>
                  </a:cubicBezTo>
                  <a:cubicBezTo>
                    <a:pt x="10998" y="31857"/>
                    <a:pt x="15330" y="34023"/>
                    <a:pt x="18579" y="34023"/>
                  </a:cubicBezTo>
                  <a:cubicBezTo>
                    <a:pt x="27243" y="34023"/>
                    <a:pt x="29409" y="27525"/>
                    <a:pt x="32658" y="21027"/>
                  </a:cubicBezTo>
                  <a:cubicBezTo>
                    <a:pt x="32658" y="15611"/>
                    <a:pt x="29409" y="12362"/>
                    <a:pt x="25077" y="11279"/>
                  </a:cubicBezTo>
                  <a:close/>
                  <a:moveTo>
                    <a:pt x="25077" y="449"/>
                  </a:moveTo>
                  <a:cubicBezTo>
                    <a:pt x="31575" y="1532"/>
                    <a:pt x="41322" y="15611"/>
                    <a:pt x="40239" y="22109"/>
                  </a:cubicBezTo>
                  <a:cubicBezTo>
                    <a:pt x="39156" y="31856"/>
                    <a:pt x="29409" y="40520"/>
                    <a:pt x="17496" y="40520"/>
                  </a:cubicBezTo>
                  <a:cubicBezTo>
                    <a:pt x="12081" y="40520"/>
                    <a:pt x="7749" y="34022"/>
                    <a:pt x="1251" y="28607"/>
                  </a:cubicBezTo>
                  <a:cubicBezTo>
                    <a:pt x="-916" y="27524"/>
                    <a:pt x="167" y="25358"/>
                    <a:pt x="1251" y="23192"/>
                  </a:cubicBezTo>
                  <a:cubicBezTo>
                    <a:pt x="7749" y="15611"/>
                    <a:pt x="14247" y="8030"/>
                    <a:pt x="20745" y="1532"/>
                  </a:cubicBezTo>
                  <a:cubicBezTo>
                    <a:pt x="21828" y="449"/>
                    <a:pt x="22911" y="-634"/>
                    <a:pt x="25077" y="44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6A42F607-AC4D-42CA-B114-A4FA01E7EA1A}"/>
                </a:ext>
              </a:extLst>
            </p:cNvPr>
            <p:cNvSpPr/>
            <p:nvPr/>
          </p:nvSpPr>
          <p:spPr>
            <a:xfrm>
              <a:off x="5959741" y="2199964"/>
              <a:ext cx="105391" cy="108611"/>
            </a:xfrm>
            <a:custGeom>
              <a:avLst/>
              <a:gdLst>
                <a:gd name="connsiteX0" fmla="*/ 19494 w 37906"/>
                <a:gd name="connsiteY0" fmla="*/ 7656 h 39064"/>
                <a:gd name="connsiteX1" fmla="*/ 7581 w 37906"/>
                <a:gd name="connsiteY1" fmla="*/ 22818 h 39064"/>
                <a:gd name="connsiteX2" fmla="*/ 17328 w 37906"/>
                <a:gd name="connsiteY2" fmla="*/ 32565 h 39064"/>
                <a:gd name="connsiteX3" fmla="*/ 29241 w 37906"/>
                <a:gd name="connsiteY3" fmla="*/ 16320 h 39064"/>
                <a:gd name="connsiteX4" fmla="*/ 19494 w 37906"/>
                <a:gd name="connsiteY4" fmla="*/ 7656 h 39064"/>
                <a:gd name="connsiteX5" fmla="*/ 19495 w 37906"/>
                <a:gd name="connsiteY5" fmla="*/ 75 h 39064"/>
                <a:gd name="connsiteX6" fmla="*/ 37906 w 37906"/>
                <a:gd name="connsiteY6" fmla="*/ 18487 h 39064"/>
                <a:gd name="connsiteX7" fmla="*/ 19495 w 37906"/>
                <a:gd name="connsiteY7" fmla="*/ 39064 h 39064"/>
                <a:gd name="connsiteX8" fmla="*/ 0 w 37906"/>
                <a:gd name="connsiteY8" fmla="*/ 20653 h 39064"/>
                <a:gd name="connsiteX9" fmla="*/ 19495 w 37906"/>
                <a:gd name="connsiteY9" fmla="*/ 75 h 39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906" h="39064">
                  <a:moveTo>
                    <a:pt x="19494" y="7656"/>
                  </a:moveTo>
                  <a:cubicBezTo>
                    <a:pt x="11913" y="8739"/>
                    <a:pt x="7581" y="15237"/>
                    <a:pt x="7581" y="22818"/>
                  </a:cubicBezTo>
                  <a:cubicBezTo>
                    <a:pt x="7581" y="29316"/>
                    <a:pt x="11913" y="31482"/>
                    <a:pt x="17328" y="32565"/>
                  </a:cubicBezTo>
                  <a:cubicBezTo>
                    <a:pt x="24909" y="30399"/>
                    <a:pt x="29241" y="24984"/>
                    <a:pt x="29241" y="16320"/>
                  </a:cubicBezTo>
                  <a:cubicBezTo>
                    <a:pt x="29241" y="10905"/>
                    <a:pt x="24909" y="6573"/>
                    <a:pt x="19494" y="7656"/>
                  </a:cubicBezTo>
                  <a:close/>
                  <a:moveTo>
                    <a:pt x="19495" y="75"/>
                  </a:moveTo>
                  <a:cubicBezTo>
                    <a:pt x="29242" y="1158"/>
                    <a:pt x="37906" y="9822"/>
                    <a:pt x="37906" y="18487"/>
                  </a:cubicBezTo>
                  <a:cubicBezTo>
                    <a:pt x="37906" y="29317"/>
                    <a:pt x="28159" y="39064"/>
                    <a:pt x="19495" y="39064"/>
                  </a:cubicBezTo>
                  <a:cubicBezTo>
                    <a:pt x="9747" y="39064"/>
                    <a:pt x="0" y="30400"/>
                    <a:pt x="0" y="20653"/>
                  </a:cubicBezTo>
                  <a:cubicBezTo>
                    <a:pt x="0" y="9822"/>
                    <a:pt x="10830" y="-1008"/>
                    <a:pt x="19495" y="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1B5F5AD5-5A6A-4545-801E-FABF9C23ADB1}"/>
                </a:ext>
              </a:extLst>
            </p:cNvPr>
            <p:cNvSpPr/>
            <p:nvPr/>
          </p:nvSpPr>
          <p:spPr>
            <a:xfrm>
              <a:off x="5666274" y="1866520"/>
              <a:ext cx="119154" cy="106804"/>
            </a:xfrm>
            <a:custGeom>
              <a:avLst/>
              <a:gdLst>
                <a:gd name="connsiteX0" fmla="*/ 103058 w 125637"/>
                <a:gd name="connsiteY0" fmla="*/ 12081 h 112614"/>
                <a:gd name="connsiteX1" fmla="*/ 84008 w 125637"/>
                <a:gd name="connsiteY1" fmla="*/ 24781 h 112614"/>
                <a:gd name="connsiteX2" fmla="*/ 71308 w 125637"/>
                <a:gd name="connsiteY2" fmla="*/ 50181 h 112614"/>
                <a:gd name="connsiteX3" fmla="*/ 96708 w 125637"/>
                <a:gd name="connsiteY3" fmla="*/ 62881 h 112614"/>
                <a:gd name="connsiteX4" fmla="*/ 125283 w 125637"/>
                <a:gd name="connsiteY4" fmla="*/ 66056 h 112614"/>
                <a:gd name="connsiteX5" fmla="*/ 103058 w 125637"/>
                <a:gd name="connsiteY5" fmla="*/ 85106 h 112614"/>
                <a:gd name="connsiteX6" fmla="*/ 52258 w 125637"/>
                <a:gd name="connsiteY6" fmla="*/ 104156 h 112614"/>
                <a:gd name="connsiteX7" fmla="*/ 23683 w 125637"/>
                <a:gd name="connsiteY7" fmla="*/ 100981 h 112614"/>
                <a:gd name="connsiteX8" fmla="*/ 42733 w 125637"/>
                <a:gd name="connsiteY8" fmla="*/ 81931 h 112614"/>
                <a:gd name="connsiteX9" fmla="*/ 58608 w 125637"/>
                <a:gd name="connsiteY9" fmla="*/ 59706 h 112614"/>
                <a:gd name="connsiteX10" fmla="*/ 26858 w 125637"/>
                <a:gd name="connsiteY10" fmla="*/ 43831 h 112614"/>
                <a:gd name="connsiteX11" fmla="*/ 1458 w 125637"/>
                <a:gd name="connsiteY11" fmla="*/ 43831 h 112614"/>
                <a:gd name="connsiteX12" fmla="*/ 20508 w 125637"/>
                <a:gd name="connsiteY12" fmla="*/ 24781 h 112614"/>
                <a:gd name="connsiteX13" fmla="*/ 84008 w 125637"/>
                <a:gd name="connsiteY13" fmla="*/ 2556 h 112614"/>
                <a:gd name="connsiteX14" fmla="*/ 103058 w 125637"/>
                <a:gd name="connsiteY14" fmla="*/ 12081 h 11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5637" h="112614">
                  <a:moveTo>
                    <a:pt x="103058" y="12081"/>
                  </a:moveTo>
                  <a:cubicBezTo>
                    <a:pt x="99883" y="24781"/>
                    <a:pt x="90358" y="24781"/>
                    <a:pt x="84008" y="24781"/>
                  </a:cubicBezTo>
                  <a:cubicBezTo>
                    <a:pt x="68133" y="27956"/>
                    <a:pt x="68133" y="37481"/>
                    <a:pt x="71308" y="50181"/>
                  </a:cubicBezTo>
                  <a:cubicBezTo>
                    <a:pt x="74483" y="62881"/>
                    <a:pt x="80833" y="69231"/>
                    <a:pt x="96708" y="62881"/>
                  </a:cubicBezTo>
                  <a:cubicBezTo>
                    <a:pt x="106233" y="59706"/>
                    <a:pt x="118933" y="50181"/>
                    <a:pt x="125283" y="66056"/>
                  </a:cubicBezTo>
                  <a:cubicBezTo>
                    <a:pt x="128458" y="81931"/>
                    <a:pt x="109408" y="78756"/>
                    <a:pt x="103058" y="85106"/>
                  </a:cubicBezTo>
                  <a:cubicBezTo>
                    <a:pt x="87183" y="91456"/>
                    <a:pt x="68133" y="97806"/>
                    <a:pt x="52258" y="104156"/>
                  </a:cubicBezTo>
                  <a:cubicBezTo>
                    <a:pt x="42733" y="107331"/>
                    <a:pt x="30033" y="123206"/>
                    <a:pt x="23683" y="100981"/>
                  </a:cubicBezTo>
                  <a:cubicBezTo>
                    <a:pt x="17333" y="85106"/>
                    <a:pt x="33208" y="88281"/>
                    <a:pt x="42733" y="81931"/>
                  </a:cubicBezTo>
                  <a:cubicBezTo>
                    <a:pt x="52258" y="75581"/>
                    <a:pt x="64958" y="75581"/>
                    <a:pt x="58608" y="59706"/>
                  </a:cubicBezTo>
                  <a:cubicBezTo>
                    <a:pt x="52258" y="43831"/>
                    <a:pt x="45908" y="34306"/>
                    <a:pt x="26858" y="43831"/>
                  </a:cubicBezTo>
                  <a:cubicBezTo>
                    <a:pt x="17333" y="47006"/>
                    <a:pt x="7808" y="56531"/>
                    <a:pt x="1458" y="43831"/>
                  </a:cubicBezTo>
                  <a:cubicBezTo>
                    <a:pt x="-4892" y="24781"/>
                    <a:pt x="10983" y="27956"/>
                    <a:pt x="20508" y="24781"/>
                  </a:cubicBezTo>
                  <a:cubicBezTo>
                    <a:pt x="42733" y="15256"/>
                    <a:pt x="64958" y="8906"/>
                    <a:pt x="84008" y="2556"/>
                  </a:cubicBezTo>
                  <a:cubicBezTo>
                    <a:pt x="93533" y="-3794"/>
                    <a:pt x="99883" y="2556"/>
                    <a:pt x="103058" y="1208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C4C51FAE-C13E-4D22-84A4-5C3D4C2B7285}"/>
                </a:ext>
              </a:extLst>
            </p:cNvPr>
            <p:cNvSpPr/>
            <p:nvPr/>
          </p:nvSpPr>
          <p:spPr>
            <a:xfrm>
              <a:off x="6675330" y="2136937"/>
              <a:ext cx="120486" cy="115970"/>
            </a:xfrm>
            <a:custGeom>
              <a:avLst/>
              <a:gdLst>
                <a:gd name="connsiteX0" fmla="*/ 58273 w 127042"/>
                <a:gd name="connsiteY0" fmla="*/ 0 h 122280"/>
                <a:gd name="connsiteX1" fmla="*/ 64623 w 127042"/>
                <a:gd name="connsiteY1" fmla="*/ 6350 h 122280"/>
                <a:gd name="connsiteX2" fmla="*/ 61448 w 127042"/>
                <a:gd name="connsiteY2" fmla="*/ 19050 h 122280"/>
                <a:gd name="connsiteX3" fmla="*/ 32873 w 127042"/>
                <a:gd name="connsiteY3" fmla="*/ 53975 h 122280"/>
                <a:gd name="connsiteX4" fmla="*/ 70973 w 127042"/>
                <a:gd name="connsiteY4" fmla="*/ 41275 h 122280"/>
                <a:gd name="connsiteX5" fmla="*/ 86848 w 127042"/>
                <a:gd name="connsiteY5" fmla="*/ 41275 h 122280"/>
                <a:gd name="connsiteX6" fmla="*/ 83673 w 127042"/>
                <a:gd name="connsiteY6" fmla="*/ 57150 h 122280"/>
                <a:gd name="connsiteX7" fmla="*/ 61448 w 127042"/>
                <a:gd name="connsiteY7" fmla="*/ 88900 h 122280"/>
                <a:gd name="connsiteX8" fmla="*/ 102723 w 127042"/>
                <a:gd name="connsiteY8" fmla="*/ 76200 h 122280"/>
                <a:gd name="connsiteX9" fmla="*/ 124948 w 127042"/>
                <a:gd name="connsiteY9" fmla="*/ 73025 h 122280"/>
                <a:gd name="connsiteX10" fmla="*/ 115423 w 127042"/>
                <a:gd name="connsiteY10" fmla="*/ 92075 h 122280"/>
                <a:gd name="connsiteX11" fmla="*/ 26523 w 127042"/>
                <a:gd name="connsiteY11" fmla="*/ 85725 h 122280"/>
                <a:gd name="connsiteX12" fmla="*/ 1123 w 127042"/>
                <a:gd name="connsiteY12" fmla="*/ 47625 h 122280"/>
                <a:gd name="connsiteX13" fmla="*/ 51923 w 127042"/>
                <a:gd name="connsiteY13" fmla="*/ 3175 h 122280"/>
                <a:gd name="connsiteX14" fmla="*/ 58273 w 127042"/>
                <a:gd name="connsiteY14" fmla="*/ 0 h 12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7042" h="122280">
                  <a:moveTo>
                    <a:pt x="58273" y="0"/>
                  </a:moveTo>
                  <a:cubicBezTo>
                    <a:pt x="61448" y="3175"/>
                    <a:pt x="64623" y="3175"/>
                    <a:pt x="64623" y="6350"/>
                  </a:cubicBezTo>
                  <a:cubicBezTo>
                    <a:pt x="67798" y="12700"/>
                    <a:pt x="64623" y="15875"/>
                    <a:pt x="61448" y="19050"/>
                  </a:cubicBezTo>
                  <a:cubicBezTo>
                    <a:pt x="51923" y="31750"/>
                    <a:pt x="23348" y="38100"/>
                    <a:pt x="32873" y="53975"/>
                  </a:cubicBezTo>
                  <a:cubicBezTo>
                    <a:pt x="48748" y="76200"/>
                    <a:pt x="58273" y="44450"/>
                    <a:pt x="70973" y="41275"/>
                  </a:cubicBezTo>
                  <a:cubicBezTo>
                    <a:pt x="77323" y="41275"/>
                    <a:pt x="80498" y="34925"/>
                    <a:pt x="86848" y="41275"/>
                  </a:cubicBezTo>
                  <a:cubicBezTo>
                    <a:pt x="93198" y="50800"/>
                    <a:pt x="86848" y="53975"/>
                    <a:pt x="83673" y="57150"/>
                  </a:cubicBezTo>
                  <a:cubicBezTo>
                    <a:pt x="77323" y="69850"/>
                    <a:pt x="48748" y="69850"/>
                    <a:pt x="61448" y="88900"/>
                  </a:cubicBezTo>
                  <a:cubicBezTo>
                    <a:pt x="80498" y="114300"/>
                    <a:pt x="86848" y="79375"/>
                    <a:pt x="102723" y="76200"/>
                  </a:cubicBezTo>
                  <a:cubicBezTo>
                    <a:pt x="109073" y="73025"/>
                    <a:pt x="115423" y="60325"/>
                    <a:pt x="124948" y="73025"/>
                  </a:cubicBezTo>
                  <a:cubicBezTo>
                    <a:pt x="131298" y="82550"/>
                    <a:pt x="121773" y="85725"/>
                    <a:pt x="115423" y="92075"/>
                  </a:cubicBezTo>
                  <a:cubicBezTo>
                    <a:pt x="67798" y="133350"/>
                    <a:pt x="67798" y="133350"/>
                    <a:pt x="26523" y="85725"/>
                  </a:cubicBezTo>
                  <a:cubicBezTo>
                    <a:pt x="16998" y="73025"/>
                    <a:pt x="-5227" y="57150"/>
                    <a:pt x="1123" y="47625"/>
                  </a:cubicBezTo>
                  <a:cubicBezTo>
                    <a:pt x="13823" y="28575"/>
                    <a:pt x="36048" y="15875"/>
                    <a:pt x="51923" y="3175"/>
                  </a:cubicBezTo>
                  <a:cubicBezTo>
                    <a:pt x="51923" y="3175"/>
                    <a:pt x="55098" y="3175"/>
                    <a:pt x="58273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8DDBDAFE-DC67-49CE-B8AA-97FEC07A6172}"/>
                </a:ext>
              </a:extLst>
            </p:cNvPr>
            <p:cNvSpPr/>
            <p:nvPr/>
          </p:nvSpPr>
          <p:spPr>
            <a:xfrm>
              <a:off x="6821684" y="1991937"/>
              <a:ext cx="111747" cy="99833"/>
            </a:xfrm>
            <a:custGeom>
              <a:avLst/>
              <a:gdLst>
                <a:gd name="connsiteX0" fmla="*/ 72231 w 117826"/>
                <a:gd name="connsiteY0" fmla="*/ 105265 h 105264"/>
                <a:gd name="connsiteX1" fmla="*/ 53181 w 117826"/>
                <a:gd name="connsiteY1" fmla="*/ 95740 h 105264"/>
                <a:gd name="connsiteX2" fmla="*/ 69056 w 117826"/>
                <a:gd name="connsiteY2" fmla="*/ 83040 h 105264"/>
                <a:gd name="connsiteX3" fmla="*/ 91281 w 117826"/>
                <a:gd name="connsiteY3" fmla="*/ 73515 h 105264"/>
                <a:gd name="connsiteX4" fmla="*/ 91281 w 117826"/>
                <a:gd name="connsiteY4" fmla="*/ 51290 h 105264"/>
                <a:gd name="connsiteX5" fmla="*/ 72231 w 117826"/>
                <a:gd name="connsiteY5" fmla="*/ 51290 h 105264"/>
                <a:gd name="connsiteX6" fmla="*/ 53181 w 117826"/>
                <a:gd name="connsiteY6" fmla="*/ 67165 h 105264"/>
                <a:gd name="connsiteX7" fmla="*/ 8731 w 117826"/>
                <a:gd name="connsiteY7" fmla="*/ 67165 h 105264"/>
                <a:gd name="connsiteX8" fmla="*/ 5556 w 117826"/>
                <a:gd name="connsiteY8" fmla="*/ 25890 h 105264"/>
                <a:gd name="connsiteX9" fmla="*/ 46831 w 117826"/>
                <a:gd name="connsiteY9" fmla="*/ 490 h 105264"/>
                <a:gd name="connsiteX10" fmla="*/ 56356 w 117826"/>
                <a:gd name="connsiteY10" fmla="*/ 6840 h 105264"/>
                <a:gd name="connsiteX11" fmla="*/ 46831 w 117826"/>
                <a:gd name="connsiteY11" fmla="*/ 19540 h 105264"/>
                <a:gd name="connsiteX12" fmla="*/ 27781 w 117826"/>
                <a:gd name="connsiteY12" fmla="*/ 25890 h 105264"/>
                <a:gd name="connsiteX13" fmla="*/ 24606 w 117826"/>
                <a:gd name="connsiteY13" fmla="*/ 48115 h 105264"/>
                <a:gd name="connsiteX14" fmla="*/ 43656 w 117826"/>
                <a:gd name="connsiteY14" fmla="*/ 44940 h 105264"/>
                <a:gd name="connsiteX15" fmla="*/ 53181 w 117826"/>
                <a:gd name="connsiteY15" fmla="*/ 35415 h 105264"/>
                <a:gd name="connsiteX16" fmla="*/ 103981 w 117826"/>
                <a:gd name="connsiteY16" fmla="*/ 29065 h 105264"/>
                <a:gd name="connsiteX17" fmla="*/ 116681 w 117826"/>
                <a:gd name="connsiteY17" fmla="*/ 63990 h 105264"/>
                <a:gd name="connsiteX18" fmla="*/ 72231 w 117826"/>
                <a:gd name="connsiteY18" fmla="*/ 105265 h 105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7826" h="105264">
                  <a:moveTo>
                    <a:pt x="72231" y="105265"/>
                  </a:moveTo>
                  <a:cubicBezTo>
                    <a:pt x="65881" y="102090"/>
                    <a:pt x="53181" y="105265"/>
                    <a:pt x="53181" y="95740"/>
                  </a:cubicBezTo>
                  <a:cubicBezTo>
                    <a:pt x="53181" y="89390"/>
                    <a:pt x="56356" y="79865"/>
                    <a:pt x="69056" y="83040"/>
                  </a:cubicBezTo>
                  <a:cubicBezTo>
                    <a:pt x="78581" y="83040"/>
                    <a:pt x="84931" y="79865"/>
                    <a:pt x="91281" y="73515"/>
                  </a:cubicBezTo>
                  <a:cubicBezTo>
                    <a:pt x="94456" y="67165"/>
                    <a:pt x="100806" y="57640"/>
                    <a:pt x="91281" y="51290"/>
                  </a:cubicBezTo>
                  <a:cubicBezTo>
                    <a:pt x="84931" y="44940"/>
                    <a:pt x="78581" y="48115"/>
                    <a:pt x="72231" y="51290"/>
                  </a:cubicBezTo>
                  <a:cubicBezTo>
                    <a:pt x="65881" y="57640"/>
                    <a:pt x="59531" y="60815"/>
                    <a:pt x="53181" y="67165"/>
                  </a:cubicBezTo>
                  <a:cubicBezTo>
                    <a:pt x="37306" y="76690"/>
                    <a:pt x="24606" y="79865"/>
                    <a:pt x="8731" y="67165"/>
                  </a:cubicBezTo>
                  <a:cubicBezTo>
                    <a:pt x="-3969" y="54465"/>
                    <a:pt x="-794" y="38590"/>
                    <a:pt x="5556" y="25890"/>
                  </a:cubicBezTo>
                  <a:cubicBezTo>
                    <a:pt x="15081" y="10015"/>
                    <a:pt x="24606" y="-2685"/>
                    <a:pt x="46831" y="490"/>
                  </a:cubicBezTo>
                  <a:cubicBezTo>
                    <a:pt x="50006" y="490"/>
                    <a:pt x="56356" y="6840"/>
                    <a:pt x="56356" y="6840"/>
                  </a:cubicBezTo>
                  <a:cubicBezTo>
                    <a:pt x="56356" y="13190"/>
                    <a:pt x="53181" y="16365"/>
                    <a:pt x="46831" y="19540"/>
                  </a:cubicBezTo>
                  <a:cubicBezTo>
                    <a:pt x="40481" y="22715"/>
                    <a:pt x="34131" y="22715"/>
                    <a:pt x="27781" y="25890"/>
                  </a:cubicBezTo>
                  <a:cubicBezTo>
                    <a:pt x="24606" y="32240"/>
                    <a:pt x="18256" y="41765"/>
                    <a:pt x="24606" y="48115"/>
                  </a:cubicBezTo>
                  <a:cubicBezTo>
                    <a:pt x="30956" y="54465"/>
                    <a:pt x="37306" y="48115"/>
                    <a:pt x="43656" y="44940"/>
                  </a:cubicBezTo>
                  <a:lnTo>
                    <a:pt x="53181" y="35415"/>
                  </a:lnTo>
                  <a:cubicBezTo>
                    <a:pt x="69056" y="22715"/>
                    <a:pt x="84931" y="16365"/>
                    <a:pt x="103981" y="29065"/>
                  </a:cubicBezTo>
                  <a:cubicBezTo>
                    <a:pt x="116681" y="38590"/>
                    <a:pt x="119856" y="51290"/>
                    <a:pt x="116681" y="63990"/>
                  </a:cubicBezTo>
                  <a:cubicBezTo>
                    <a:pt x="107156" y="86215"/>
                    <a:pt x="94456" y="102090"/>
                    <a:pt x="72231" y="10526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DC4B8DB7-9175-4650-8176-4A0AA973A96A}"/>
                </a:ext>
              </a:extLst>
            </p:cNvPr>
            <p:cNvSpPr/>
            <p:nvPr/>
          </p:nvSpPr>
          <p:spPr>
            <a:xfrm>
              <a:off x="5639542" y="1772586"/>
              <a:ext cx="109420" cy="87783"/>
            </a:xfrm>
            <a:custGeom>
              <a:avLst/>
              <a:gdLst>
                <a:gd name="connsiteX0" fmla="*/ 115373 w 115372"/>
                <a:gd name="connsiteY0" fmla="*/ 41275 h 92561"/>
                <a:gd name="connsiteX1" fmla="*/ 109023 w 115372"/>
                <a:gd name="connsiteY1" fmla="*/ 69850 h 92561"/>
                <a:gd name="connsiteX2" fmla="*/ 93148 w 115372"/>
                <a:gd name="connsiteY2" fmla="*/ 79375 h 92561"/>
                <a:gd name="connsiteX3" fmla="*/ 86798 w 115372"/>
                <a:gd name="connsiteY3" fmla="*/ 60325 h 92561"/>
                <a:gd name="connsiteX4" fmla="*/ 93148 w 115372"/>
                <a:gd name="connsiteY4" fmla="*/ 38100 h 92561"/>
                <a:gd name="connsiteX5" fmla="*/ 83623 w 115372"/>
                <a:gd name="connsiteY5" fmla="*/ 25400 h 92561"/>
                <a:gd name="connsiteX6" fmla="*/ 70923 w 115372"/>
                <a:gd name="connsiteY6" fmla="*/ 34925 h 92561"/>
                <a:gd name="connsiteX7" fmla="*/ 67748 w 115372"/>
                <a:gd name="connsiteY7" fmla="*/ 63500 h 92561"/>
                <a:gd name="connsiteX8" fmla="*/ 32823 w 115372"/>
                <a:gd name="connsiteY8" fmla="*/ 92075 h 92561"/>
                <a:gd name="connsiteX9" fmla="*/ 1073 w 115372"/>
                <a:gd name="connsiteY9" fmla="*/ 53975 h 92561"/>
                <a:gd name="connsiteX10" fmla="*/ 20123 w 115372"/>
                <a:gd name="connsiteY10" fmla="*/ 9525 h 92561"/>
                <a:gd name="connsiteX11" fmla="*/ 32823 w 115372"/>
                <a:gd name="connsiteY11" fmla="*/ 9525 h 92561"/>
                <a:gd name="connsiteX12" fmla="*/ 32823 w 115372"/>
                <a:gd name="connsiteY12" fmla="*/ 25400 h 92561"/>
                <a:gd name="connsiteX13" fmla="*/ 23298 w 115372"/>
                <a:gd name="connsiteY13" fmla="*/ 53975 h 92561"/>
                <a:gd name="connsiteX14" fmla="*/ 35998 w 115372"/>
                <a:gd name="connsiteY14" fmla="*/ 66675 h 92561"/>
                <a:gd name="connsiteX15" fmla="*/ 48698 w 115372"/>
                <a:gd name="connsiteY15" fmla="*/ 53975 h 92561"/>
                <a:gd name="connsiteX16" fmla="*/ 48698 w 115372"/>
                <a:gd name="connsiteY16" fmla="*/ 41275 h 92561"/>
                <a:gd name="connsiteX17" fmla="*/ 80448 w 115372"/>
                <a:gd name="connsiteY17" fmla="*/ 0 h 92561"/>
                <a:gd name="connsiteX18" fmla="*/ 115373 w 115372"/>
                <a:gd name="connsiteY18" fmla="*/ 41275 h 9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5372" h="92561">
                  <a:moveTo>
                    <a:pt x="115373" y="41275"/>
                  </a:moveTo>
                  <a:cubicBezTo>
                    <a:pt x="115373" y="53975"/>
                    <a:pt x="115373" y="63500"/>
                    <a:pt x="109023" y="69850"/>
                  </a:cubicBezTo>
                  <a:cubicBezTo>
                    <a:pt x="105848" y="76200"/>
                    <a:pt x="99498" y="82550"/>
                    <a:pt x="93148" y="79375"/>
                  </a:cubicBezTo>
                  <a:cubicBezTo>
                    <a:pt x="86798" y="76200"/>
                    <a:pt x="86798" y="66675"/>
                    <a:pt x="86798" y="60325"/>
                  </a:cubicBezTo>
                  <a:cubicBezTo>
                    <a:pt x="89973" y="53975"/>
                    <a:pt x="96323" y="47625"/>
                    <a:pt x="93148" y="38100"/>
                  </a:cubicBezTo>
                  <a:cubicBezTo>
                    <a:pt x="89973" y="31750"/>
                    <a:pt x="93148" y="25400"/>
                    <a:pt x="83623" y="25400"/>
                  </a:cubicBezTo>
                  <a:cubicBezTo>
                    <a:pt x="77273" y="25400"/>
                    <a:pt x="74098" y="31750"/>
                    <a:pt x="70923" y="34925"/>
                  </a:cubicBezTo>
                  <a:cubicBezTo>
                    <a:pt x="67748" y="44450"/>
                    <a:pt x="70923" y="53975"/>
                    <a:pt x="67748" y="63500"/>
                  </a:cubicBezTo>
                  <a:cubicBezTo>
                    <a:pt x="64573" y="82550"/>
                    <a:pt x="51873" y="95250"/>
                    <a:pt x="32823" y="92075"/>
                  </a:cubicBezTo>
                  <a:cubicBezTo>
                    <a:pt x="10598" y="92075"/>
                    <a:pt x="4248" y="73025"/>
                    <a:pt x="1073" y="53975"/>
                  </a:cubicBezTo>
                  <a:cubicBezTo>
                    <a:pt x="-2102" y="34925"/>
                    <a:pt x="1073" y="19050"/>
                    <a:pt x="20123" y="9525"/>
                  </a:cubicBezTo>
                  <a:cubicBezTo>
                    <a:pt x="23298" y="6350"/>
                    <a:pt x="29648" y="6350"/>
                    <a:pt x="32823" y="9525"/>
                  </a:cubicBezTo>
                  <a:cubicBezTo>
                    <a:pt x="35998" y="15875"/>
                    <a:pt x="39173" y="19050"/>
                    <a:pt x="32823" y="25400"/>
                  </a:cubicBezTo>
                  <a:cubicBezTo>
                    <a:pt x="23298" y="31750"/>
                    <a:pt x="20123" y="41275"/>
                    <a:pt x="23298" y="53975"/>
                  </a:cubicBezTo>
                  <a:cubicBezTo>
                    <a:pt x="23298" y="60325"/>
                    <a:pt x="26473" y="66675"/>
                    <a:pt x="35998" y="66675"/>
                  </a:cubicBezTo>
                  <a:cubicBezTo>
                    <a:pt x="45523" y="66675"/>
                    <a:pt x="48698" y="60325"/>
                    <a:pt x="48698" y="53975"/>
                  </a:cubicBezTo>
                  <a:lnTo>
                    <a:pt x="48698" y="41275"/>
                  </a:lnTo>
                  <a:cubicBezTo>
                    <a:pt x="48698" y="19050"/>
                    <a:pt x="55048" y="0"/>
                    <a:pt x="80448" y="0"/>
                  </a:cubicBezTo>
                  <a:cubicBezTo>
                    <a:pt x="109023" y="3175"/>
                    <a:pt x="112198" y="25400"/>
                    <a:pt x="115373" y="412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87DDC85C-87F3-4078-A97D-CB893A1B0622}"/>
                </a:ext>
              </a:extLst>
            </p:cNvPr>
            <p:cNvSpPr/>
            <p:nvPr/>
          </p:nvSpPr>
          <p:spPr>
            <a:xfrm>
              <a:off x="6348180" y="2278461"/>
              <a:ext cx="87772" cy="108728"/>
            </a:xfrm>
            <a:custGeom>
              <a:avLst/>
              <a:gdLst>
                <a:gd name="connsiteX0" fmla="*/ 92075 w 92548"/>
                <a:gd name="connsiteY0" fmla="*/ 63500 h 114644"/>
                <a:gd name="connsiteX1" fmla="*/ 50800 w 92548"/>
                <a:gd name="connsiteY1" fmla="*/ 114300 h 114644"/>
                <a:gd name="connsiteX2" fmla="*/ 3175 w 92548"/>
                <a:gd name="connsiteY2" fmla="*/ 69850 h 114644"/>
                <a:gd name="connsiteX3" fmla="*/ 0 w 92548"/>
                <a:gd name="connsiteY3" fmla="*/ 22225 h 114644"/>
                <a:gd name="connsiteX4" fmla="*/ 9525 w 92548"/>
                <a:gd name="connsiteY4" fmla="*/ 6350 h 114644"/>
                <a:gd name="connsiteX5" fmla="*/ 22225 w 92548"/>
                <a:gd name="connsiteY5" fmla="*/ 22225 h 114644"/>
                <a:gd name="connsiteX6" fmla="*/ 28575 w 92548"/>
                <a:gd name="connsiteY6" fmla="*/ 69850 h 114644"/>
                <a:gd name="connsiteX7" fmla="*/ 50800 w 92548"/>
                <a:gd name="connsiteY7" fmla="*/ 95250 h 114644"/>
                <a:gd name="connsiteX8" fmla="*/ 69850 w 92548"/>
                <a:gd name="connsiteY8" fmla="*/ 66675 h 114644"/>
                <a:gd name="connsiteX9" fmla="*/ 66675 w 92548"/>
                <a:gd name="connsiteY9" fmla="*/ 22225 h 114644"/>
                <a:gd name="connsiteX10" fmla="*/ 76200 w 92548"/>
                <a:gd name="connsiteY10" fmla="*/ 0 h 114644"/>
                <a:gd name="connsiteX11" fmla="*/ 88900 w 92548"/>
                <a:gd name="connsiteY11" fmla="*/ 15875 h 114644"/>
                <a:gd name="connsiteX12" fmla="*/ 92075 w 92548"/>
                <a:gd name="connsiteY12" fmla="*/ 63500 h 114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548" h="114644">
                  <a:moveTo>
                    <a:pt x="92075" y="63500"/>
                  </a:moveTo>
                  <a:cubicBezTo>
                    <a:pt x="95250" y="95250"/>
                    <a:pt x="82550" y="111125"/>
                    <a:pt x="50800" y="114300"/>
                  </a:cubicBezTo>
                  <a:cubicBezTo>
                    <a:pt x="19050" y="117475"/>
                    <a:pt x="3175" y="98425"/>
                    <a:pt x="3175" y="69850"/>
                  </a:cubicBezTo>
                  <a:cubicBezTo>
                    <a:pt x="3175" y="53975"/>
                    <a:pt x="0" y="38100"/>
                    <a:pt x="0" y="22225"/>
                  </a:cubicBezTo>
                  <a:cubicBezTo>
                    <a:pt x="0" y="15875"/>
                    <a:pt x="0" y="6350"/>
                    <a:pt x="9525" y="6350"/>
                  </a:cubicBezTo>
                  <a:cubicBezTo>
                    <a:pt x="22225" y="6350"/>
                    <a:pt x="22225" y="12700"/>
                    <a:pt x="22225" y="22225"/>
                  </a:cubicBezTo>
                  <a:cubicBezTo>
                    <a:pt x="22225" y="38100"/>
                    <a:pt x="25400" y="53975"/>
                    <a:pt x="28575" y="69850"/>
                  </a:cubicBezTo>
                  <a:cubicBezTo>
                    <a:pt x="28575" y="82550"/>
                    <a:pt x="34925" y="95250"/>
                    <a:pt x="50800" y="95250"/>
                  </a:cubicBezTo>
                  <a:cubicBezTo>
                    <a:pt x="66675" y="95250"/>
                    <a:pt x="69850" y="82550"/>
                    <a:pt x="69850" y="66675"/>
                  </a:cubicBezTo>
                  <a:cubicBezTo>
                    <a:pt x="66675" y="50800"/>
                    <a:pt x="66675" y="38100"/>
                    <a:pt x="66675" y="22225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8900" y="0"/>
                    <a:pt x="88900" y="9525"/>
                    <a:pt x="88900" y="15875"/>
                  </a:cubicBezTo>
                  <a:cubicBezTo>
                    <a:pt x="88900" y="34925"/>
                    <a:pt x="92075" y="50800"/>
                    <a:pt x="92075" y="6350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F8969724-7D2D-43DB-B3CA-3970F7231828}"/>
                </a:ext>
              </a:extLst>
            </p:cNvPr>
            <p:cNvSpPr/>
            <p:nvPr/>
          </p:nvSpPr>
          <p:spPr>
            <a:xfrm>
              <a:off x="6477660" y="1019796"/>
              <a:ext cx="192713" cy="93508"/>
            </a:xfrm>
            <a:custGeom>
              <a:avLst/>
              <a:gdLst>
                <a:gd name="connsiteX0" fmla="*/ 0 w 203199"/>
                <a:gd name="connsiteY0" fmla="*/ 98425 h 98597"/>
                <a:gd name="connsiteX1" fmla="*/ 47625 w 203199"/>
                <a:gd name="connsiteY1" fmla="*/ 85725 h 98597"/>
                <a:gd name="connsiteX2" fmla="*/ 76200 w 203199"/>
                <a:gd name="connsiteY2" fmla="*/ 25400 h 98597"/>
                <a:gd name="connsiteX3" fmla="*/ 152400 w 203199"/>
                <a:gd name="connsiteY3" fmla="*/ 0 h 98597"/>
                <a:gd name="connsiteX4" fmla="*/ 203200 w 203199"/>
                <a:gd name="connsiteY4" fmla="*/ 31750 h 98597"/>
                <a:gd name="connsiteX5" fmla="*/ 0 w 203199"/>
                <a:gd name="connsiteY5" fmla="*/ 98425 h 9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3199" h="98597">
                  <a:moveTo>
                    <a:pt x="0" y="98425"/>
                  </a:moveTo>
                  <a:cubicBezTo>
                    <a:pt x="15875" y="95250"/>
                    <a:pt x="31750" y="92075"/>
                    <a:pt x="47625" y="85725"/>
                  </a:cubicBezTo>
                  <a:cubicBezTo>
                    <a:pt x="69850" y="76200"/>
                    <a:pt x="104775" y="69850"/>
                    <a:pt x="76200" y="25400"/>
                  </a:cubicBezTo>
                  <a:cubicBezTo>
                    <a:pt x="107950" y="31750"/>
                    <a:pt x="136525" y="44450"/>
                    <a:pt x="152400" y="0"/>
                  </a:cubicBezTo>
                  <a:cubicBezTo>
                    <a:pt x="158750" y="34925"/>
                    <a:pt x="177800" y="38100"/>
                    <a:pt x="203200" y="31750"/>
                  </a:cubicBezTo>
                  <a:cubicBezTo>
                    <a:pt x="180975" y="60325"/>
                    <a:pt x="53975" y="101600"/>
                    <a:pt x="0" y="984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87AA1356-7F9A-4E79-AB20-389D59CDC597}"/>
                </a:ext>
              </a:extLst>
            </p:cNvPr>
            <p:cNvSpPr/>
            <p:nvPr/>
          </p:nvSpPr>
          <p:spPr>
            <a:xfrm>
              <a:off x="5709814" y="1987503"/>
              <a:ext cx="111413" cy="99639"/>
            </a:xfrm>
            <a:custGeom>
              <a:avLst/>
              <a:gdLst>
                <a:gd name="connsiteX0" fmla="*/ 81300 w 111413"/>
                <a:gd name="connsiteY0" fmla="*/ 19954 h 99639"/>
                <a:gd name="connsiteX1" fmla="*/ 51190 w 111413"/>
                <a:gd name="connsiteY1" fmla="*/ 31999 h 99639"/>
                <a:gd name="connsiteX2" fmla="*/ 57212 w 111413"/>
                <a:gd name="connsiteY2" fmla="*/ 44044 h 99639"/>
                <a:gd name="connsiteX3" fmla="*/ 81300 w 111413"/>
                <a:gd name="connsiteY3" fmla="*/ 19954 h 99639"/>
                <a:gd name="connsiteX4" fmla="*/ 93346 w 111413"/>
                <a:gd name="connsiteY4" fmla="*/ 1886 h 99639"/>
                <a:gd name="connsiteX5" fmla="*/ 111413 w 111413"/>
                <a:gd name="connsiteY5" fmla="*/ 19953 h 99639"/>
                <a:gd name="connsiteX6" fmla="*/ 93346 w 111413"/>
                <a:gd name="connsiteY6" fmla="*/ 44043 h 99639"/>
                <a:gd name="connsiteX7" fmla="*/ 63235 w 111413"/>
                <a:gd name="connsiteY7" fmla="*/ 83188 h 99639"/>
                <a:gd name="connsiteX8" fmla="*/ 42157 w 111413"/>
                <a:gd name="connsiteY8" fmla="*/ 98244 h 99639"/>
                <a:gd name="connsiteX9" fmla="*/ 42157 w 111413"/>
                <a:gd name="connsiteY9" fmla="*/ 74155 h 99639"/>
                <a:gd name="connsiteX10" fmla="*/ 18067 w 111413"/>
                <a:gd name="connsiteY10" fmla="*/ 35009 h 99639"/>
                <a:gd name="connsiteX11" fmla="*/ 0 w 111413"/>
                <a:gd name="connsiteY11" fmla="*/ 22965 h 99639"/>
                <a:gd name="connsiteX12" fmla="*/ 18067 w 111413"/>
                <a:gd name="connsiteY12" fmla="*/ 10920 h 99639"/>
                <a:gd name="connsiteX13" fmla="*/ 93346 w 111413"/>
                <a:gd name="connsiteY13" fmla="*/ 1886 h 99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1413" h="99639">
                  <a:moveTo>
                    <a:pt x="81300" y="19954"/>
                  </a:moveTo>
                  <a:cubicBezTo>
                    <a:pt x="66245" y="22965"/>
                    <a:pt x="54201" y="16943"/>
                    <a:pt x="51190" y="31999"/>
                  </a:cubicBezTo>
                  <a:cubicBezTo>
                    <a:pt x="48179" y="35010"/>
                    <a:pt x="54201" y="44044"/>
                    <a:pt x="57212" y="44044"/>
                  </a:cubicBezTo>
                  <a:cubicBezTo>
                    <a:pt x="69256" y="44044"/>
                    <a:pt x="72267" y="31999"/>
                    <a:pt x="81300" y="19954"/>
                  </a:cubicBezTo>
                  <a:close/>
                  <a:moveTo>
                    <a:pt x="93346" y="1886"/>
                  </a:moveTo>
                  <a:cubicBezTo>
                    <a:pt x="102380" y="-4136"/>
                    <a:pt x="108402" y="4898"/>
                    <a:pt x="111413" y="19953"/>
                  </a:cubicBezTo>
                  <a:cubicBezTo>
                    <a:pt x="105391" y="28987"/>
                    <a:pt x="99369" y="38021"/>
                    <a:pt x="93346" y="44043"/>
                  </a:cubicBezTo>
                  <a:cubicBezTo>
                    <a:pt x="84313" y="56088"/>
                    <a:pt x="72268" y="71143"/>
                    <a:pt x="63235" y="83188"/>
                  </a:cubicBezTo>
                  <a:cubicBezTo>
                    <a:pt x="57212" y="89210"/>
                    <a:pt x="54201" y="104266"/>
                    <a:pt x="42157" y="98244"/>
                  </a:cubicBezTo>
                  <a:cubicBezTo>
                    <a:pt x="30112" y="92222"/>
                    <a:pt x="42157" y="83188"/>
                    <a:pt x="42157" y="74155"/>
                  </a:cubicBezTo>
                  <a:cubicBezTo>
                    <a:pt x="45168" y="56088"/>
                    <a:pt x="39145" y="38021"/>
                    <a:pt x="18067" y="35009"/>
                  </a:cubicBezTo>
                  <a:cubicBezTo>
                    <a:pt x="9034" y="35009"/>
                    <a:pt x="0" y="35009"/>
                    <a:pt x="0" y="22965"/>
                  </a:cubicBezTo>
                  <a:cubicBezTo>
                    <a:pt x="0" y="10920"/>
                    <a:pt x="9034" y="13931"/>
                    <a:pt x="18067" y="10920"/>
                  </a:cubicBezTo>
                  <a:cubicBezTo>
                    <a:pt x="42157" y="7909"/>
                    <a:pt x="69257" y="4898"/>
                    <a:pt x="93346" y="188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0BC61FFD-48A8-43A8-8601-49DF3EDD3658}"/>
                </a:ext>
              </a:extLst>
            </p:cNvPr>
            <p:cNvSpPr/>
            <p:nvPr/>
          </p:nvSpPr>
          <p:spPr>
            <a:xfrm>
              <a:off x="6581024" y="2193672"/>
              <a:ext cx="98382" cy="110123"/>
            </a:xfrm>
            <a:custGeom>
              <a:avLst/>
              <a:gdLst>
                <a:gd name="connsiteX0" fmla="*/ 75161 w 103736"/>
                <a:gd name="connsiteY0" fmla="*/ 79876 h 116116"/>
                <a:gd name="connsiteX1" fmla="*/ 68811 w 103736"/>
                <a:gd name="connsiteY1" fmla="*/ 22726 h 116116"/>
                <a:gd name="connsiteX2" fmla="*/ 81511 w 103736"/>
                <a:gd name="connsiteY2" fmla="*/ 501 h 116116"/>
                <a:gd name="connsiteX3" fmla="*/ 91036 w 103736"/>
                <a:gd name="connsiteY3" fmla="*/ 16376 h 116116"/>
                <a:gd name="connsiteX4" fmla="*/ 103736 w 103736"/>
                <a:gd name="connsiteY4" fmla="*/ 95751 h 116116"/>
                <a:gd name="connsiteX5" fmla="*/ 94211 w 103736"/>
                <a:gd name="connsiteY5" fmla="*/ 114801 h 116116"/>
                <a:gd name="connsiteX6" fmla="*/ 71986 w 103736"/>
                <a:gd name="connsiteY6" fmla="*/ 111626 h 116116"/>
                <a:gd name="connsiteX7" fmla="*/ 8486 w 103736"/>
                <a:gd name="connsiteY7" fmla="*/ 57651 h 116116"/>
                <a:gd name="connsiteX8" fmla="*/ 2136 w 103736"/>
                <a:gd name="connsiteY8" fmla="*/ 41776 h 116116"/>
                <a:gd name="connsiteX9" fmla="*/ 24361 w 103736"/>
                <a:gd name="connsiteY9" fmla="*/ 38601 h 116116"/>
                <a:gd name="connsiteX10" fmla="*/ 75161 w 103736"/>
                <a:gd name="connsiteY10" fmla="*/ 79876 h 116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36" h="116116">
                  <a:moveTo>
                    <a:pt x="75161" y="79876"/>
                  </a:moveTo>
                  <a:cubicBezTo>
                    <a:pt x="78336" y="57651"/>
                    <a:pt x="71986" y="38601"/>
                    <a:pt x="68811" y="22726"/>
                  </a:cubicBezTo>
                  <a:cubicBezTo>
                    <a:pt x="68811" y="13201"/>
                    <a:pt x="68811" y="3676"/>
                    <a:pt x="81511" y="501"/>
                  </a:cubicBezTo>
                  <a:cubicBezTo>
                    <a:pt x="94211" y="-2674"/>
                    <a:pt x="91036" y="10026"/>
                    <a:pt x="91036" y="16376"/>
                  </a:cubicBezTo>
                  <a:cubicBezTo>
                    <a:pt x="97386" y="41776"/>
                    <a:pt x="100561" y="67176"/>
                    <a:pt x="103736" y="95751"/>
                  </a:cubicBezTo>
                  <a:cubicBezTo>
                    <a:pt x="103736" y="105276"/>
                    <a:pt x="103736" y="111626"/>
                    <a:pt x="94211" y="114801"/>
                  </a:cubicBezTo>
                  <a:cubicBezTo>
                    <a:pt x="84686" y="117976"/>
                    <a:pt x="78336" y="114801"/>
                    <a:pt x="71986" y="111626"/>
                  </a:cubicBezTo>
                  <a:cubicBezTo>
                    <a:pt x="49761" y="92576"/>
                    <a:pt x="30711" y="76701"/>
                    <a:pt x="8486" y="57651"/>
                  </a:cubicBezTo>
                  <a:cubicBezTo>
                    <a:pt x="5311" y="54476"/>
                    <a:pt x="-4214" y="51301"/>
                    <a:pt x="2136" y="41776"/>
                  </a:cubicBezTo>
                  <a:cubicBezTo>
                    <a:pt x="8486" y="35426"/>
                    <a:pt x="14836" y="32251"/>
                    <a:pt x="24361" y="38601"/>
                  </a:cubicBezTo>
                  <a:cubicBezTo>
                    <a:pt x="40236" y="51301"/>
                    <a:pt x="56111" y="64001"/>
                    <a:pt x="75161" y="7987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B9040066-8590-43BF-945A-F095C13E765A}"/>
                </a:ext>
              </a:extLst>
            </p:cNvPr>
            <p:cNvSpPr/>
            <p:nvPr/>
          </p:nvSpPr>
          <p:spPr>
            <a:xfrm>
              <a:off x="6911266" y="1765382"/>
              <a:ext cx="114424" cy="88503"/>
            </a:xfrm>
            <a:custGeom>
              <a:avLst/>
              <a:gdLst>
                <a:gd name="connsiteX0" fmla="*/ 0 w 120649"/>
                <a:gd name="connsiteY0" fmla="*/ 93320 h 93320"/>
                <a:gd name="connsiteX1" fmla="*/ 47625 w 120649"/>
                <a:gd name="connsiteY1" fmla="*/ 48871 h 93320"/>
                <a:gd name="connsiteX2" fmla="*/ 15875 w 120649"/>
                <a:gd name="connsiteY2" fmla="*/ 20296 h 93320"/>
                <a:gd name="connsiteX3" fmla="*/ 19050 w 120649"/>
                <a:gd name="connsiteY3" fmla="*/ 1246 h 93320"/>
                <a:gd name="connsiteX4" fmla="*/ 34925 w 120649"/>
                <a:gd name="connsiteY4" fmla="*/ 7596 h 93320"/>
                <a:gd name="connsiteX5" fmla="*/ 111125 w 120649"/>
                <a:gd name="connsiteY5" fmla="*/ 52046 h 93320"/>
                <a:gd name="connsiteX6" fmla="*/ 120650 w 120649"/>
                <a:gd name="connsiteY6" fmla="*/ 64746 h 93320"/>
                <a:gd name="connsiteX7" fmla="*/ 107950 w 120649"/>
                <a:gd name="connsiteY7" fmla="*/ 74271 h 93320"/>
                <a:gd name="connsiteX8" fmla="*/ 0 w 120649"/>
                <a:gd name="connsiteY8" fmla="*/ 93320 h 93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649" h="93320">
                  <a:moveTo>
                    <a:pt x="0" y="93320"/>
                  </a:moveTo>
                  <a:cubicBezTo>
                    <a:pt x="3175" y="67921"/>
                    <a:pt x="3175" y="67921"/>
                    <a:pt x="47625" y="48871"/>
                  </a:cubicBezTo>
                  <a:cubicBezTo>
                    <a:pt x="34925" y="39346"/>
                    <a:pt x="25400" y="29821"/>
                    <a:pt x="15875" y="20296"/>
                  </a:cubicBezTo>
                  <a:cubicBezTo>
                    <a:pt x="9525" y="13946"/>
                    <a:pt x="12700" y="7596"/>
                    <a:pt x="19050" y="1246"/>
                  </a:cubicBezTo>
                  <a:cubicBezTo>
                    <a:pt x="25400" y="-1929"/>
                    <a:pt x="28575" y="1246"/>
                    <a:pt x="34925" y="7596"/>
                  </a:cubicBezTo>
                  <a:cubicBezTo>
                    <a:pt x="57150" y="26646"/>
                    <a:pt x="76200" y="52046"/>
                    <a:pt x="111125" y="52046"/>
                  </a:cubicBezTo>
                  <a:cubicBezTo>
                    <a:pt x="117475" y="52046"/>
                    <a:pt x="120650" y="58396"/>
                    <a:pt x="120650" y="64746"/>
                  </a:cubicBezTo>
                  <a:cubicBezTo>
                    <a:pt x="120650" y="71096"/>
                    <a:pt x="114300" y="74271"/>
                    <a:pt x="107950" y="74271"/>
                  </a:cubicBezTo>
                  <a:cubicBezTo>
                    <a:pt x="63500" y="61571"/>
                    <a:pt x="34925" y="80620"/>
                    <a:pt x="0" y="9332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999A526F-D295-484E-A1F4-E0F2F7409120}"/>
                </a:ext>
              </a:extLst>
            </p:cNvPr>
            <p:cNvSpPr/>
            <p:nvPr/>
          </p:nvSpPr>
          <p:spPr>
            <a:xfrm>
              <a:off x="6878144" y="1858729"/>
              <a:ext cx="111413" cy="78439"/>
            </a:xfrm>
            <a:custGeom>
              <a:avLst/>
              <a:gdLst>
                <a:gd name="connsiteX0" fmla="*/ 41275 w 117475"/>
                <a:gd name="connsiteY0" fmla="*/ 17121 h 82706"/>
                <a:gd name="connsiteX1" fmla="*/ 53975 w 117475"/>
                <a:gd name="connsiteY1" fmla="*/ 39346 h 82706"/>
                <a:gd name="connsiteX2" fmla="*/ 107950 w 117475"/>
                <a:gd name="connsiteY2" fmla="*/ 58396 h 82706"/>
                <a:gd name="connsiteX3" fmla="*/ 117475 w 117475"/>
                <a:gd name="connsiteY3" fmla="*/ 71096 h 82706"/>
                <a:gd name="connsiteX4" fmla="*/ 101600 w 117475"/>
                <a:gd name="connsiteY4" fmla="*/ 80621 h 82706"/>
                <a:gd name="connsiteX5" fmla="*/ 66675 w 117475"/>
                <a:gd name="connsiteY5" fmla="*/ 67921 h 82706"/>
                <a:gd name="connsiteX6" fmla="*/ 15875 w 117475"/>
                <a:gd name="connsiteY6" fmla="*/ 77446 h 82706"/>
                <a:gd name="connsiteX7" fmla="*/ 3175 w 117475"/>
                <a:gd name="connsiteY7" fmla="*/ 80621 h 82706"/>
                <a:gd name="connsiteX8" fmla="*/ 0 w 117475"/>
                <a:gd name="connsiteY8" fmla="*/ 67921 h 82706"/>
                <a:gd name="connsiteX9" fmla="*/ 22225 w 117475"/>
                <a:gd name="connsiteY9" fmla="*/ 7596 h 82706"/>
                <a:gd name="connsiteX10" fmla="*/ 34925 w 117475"/>
                <a:gd name="connsiteY10" fmla="*/ 1246 h 82706"/>
                <a:gd name="connsiteX11" fmla="*/ 41275 w 117475"/>
                <a:gd name="connsiteY11" fmla="*/ 17121 h 82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475" h="82706">
                  <a:moveTo>
                    <a:pt x="41275" y="17121"/>
                  </a:moveTo>
                  <a:cubicBezTo>
                    <a:pt x="34925" y="29821"/>
                    <a:pt x="44450" y="36171"/>
                    <a:pt x="53975" y="39346"/>
                  </a:cubicBezTo>
                  <a:cubicBezTo>
                    <a:pt x="73025" y="45696"/>
                    <a:pt x="92075" y="52046"/>
                    <a:pt x="107950" y="58396"/>
                  </a:cubicBezTo>
                  <a:cubicBezTo>
                    <a:pt x="114300" y="61571"/>
                    <a:pt x="117475" y="61571"/>
                    <a:pt x="117475" y="71096"/>
                  </a:cubicBezTo>
                  <a:cubicBezTo>
                    <a:pt x="114300" y="77446"/>
                    <a:pt x="111125" y="83796"/>
                    <a:pt x="101600" y="80621"/>
                  </a:cubicBezTo>
                  <a:cubicBezTo>
                    <a:pt x="88900" y="77446"/>
                    <a:pt x="79375" y="71096"/>
                    <a:pt x="66675" y="67921"/>
                  </a:cubicBezTo>
                  <a:cubicBezTo>
                    <a:pt x="47625" y="64746"/>
                    <a:pt x="28575" y="45696"/>
                    <a:pt x="15875" y="77446"/>
                  </a:cubicBezTo>
                  <a:cubicBezTo>
                    <a:pt x="12700" y="83796"/>
                    <a:pt x="6350" y="83796"/>
                    <a:pt x="3175" y="80621"/>
                  </a:cubicBezTo>
                  <a:cubicBezTo>
                    <a:pt x="0" y="77446"/>
                    <a:pt x="0" y="71096"/>
                    <a:pt x="0" y="67921"/>
                  </a:cubicBezTo>
                  <a:cubicBezTo>
                    <a:pt x="6350" y="45696"/>
                    <a:pt x="12700" y="26646"/>
                    <a:pt x="22225" y="7596"/>
                  </a:cubicBezTo>
                  <a:cubicBezTo>
                    <a:pt x="25400" y="1246"/>
                    <a:pt x="28575" y="-1929"/>
                    <a:pt x="34925" y="1246"/>
                  </a:cubicBezTo>
                  <a:cubicBezTo>
                    <a:pt x="47625" y="4421"/>
                    <a:pt x="44450" y="10771"/>
                    <a:pt x="41275" y="1712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4A82E047-D1DE-40EB-9F16-60DE3C4A91AD}"/>
                </a:ext>
              </a:extLst>
            </p:cNvPr>
            <p:cNvSpPr/>
            <p:nvPr/>
          </p:nvSpPr>
          <p:spPr>
            <a:xfrm>
              <a:off x="5688737" y="1417269"/>
              <a:ext cx="56866" cy="111413"/>
            </a:xfrm>
            <a:custGeom>
              <a:avLst/>
              <a:gdLst>
                <a:gd name="connsiteX0" fmla="*/ 0 w 59961"/>
                <a:gd name="connsiteY0" fmla="*/ 60325 h 117475"/>
                <a:gd name="connsiteX1" fmla="*/ 34925 w 59961"/>
                <a:gd name="connsiteY1" fmla="*/ 79375 h 117475"/>
                <a:gd name="connsiteX2" fmla="*/ 47625 w 59961"/>
                <a:gd name="connsiteY2" fmla="*/ 0 h 117475"/>
                <a:gd name="connsiteX3" fmla="*/ 50800 w 59961"/>
                <a:gd name="connsiteY3" fmla="*/ 101600 h 117475"/>
                <a:gd name="connsiteX4" fmla="*/ 31750 w 59961"/>
                <a:gd name="connsiteY4" fmla="*/ 117475 h 117475"/>
                <a:gd name="connsiteX5" fmla="*/ 15875 w 59961"/>
                <a:gd name="connsiteY5" fmla="*/ 101600 h 117475"/>
                <a:gd name="connsiteX6" fmla="*/ 0 w 59961"/>
                <a:gd name="connsiteY6" fmla="*/ 60325 h 117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961" h="117475">
                  <a:moveTo>
                    <a:pt x="0" y="60325"/>
                  </a:moveTo>
                  <a:cubicBezTo>
                    <a:pt x="19050" y="57150"/>
                    <a:pt x="19050" y="73025"/>
                    <a:pt x="34925" y="79375"/>
                  </a:cubicBezTo>
                  <a:cubicBezTo>
                    <a:pt x="38100" y="53975"/>
                    <a:pt x="44450" y="28575"/>
                    <a:pt x="47625" y="0"/>
                  </a:cubicBezTo>
                  <a:cubicBezTo>
                    <a:pt x="63500" y="38100"/>
                    <a:pt x="63500" y="69850"/>
                    <a:pt x="50800" y="101600"/>
                  </a:cubicBezTo>
                  <a:cubicBezTo>
                    <a:pt x="47625" y="111125"/>
                    <a:pt x="44450" y="117475"/>
                    <a:pt x="31750" y="117475"/>
                  </a:cubicBezTo>
                  <a:cubicBezTo>
                    <a:pt x="22225" y="117475"/>
                    <a:pt x="19050" y="111125"/>
                    <a:pt x="15875" y="101600"/>
                  </a:cubicBezTo>
                  <a:cubicBezTo>
                    <a:pt x="12700" y="85725"/>
                    <a:pt x="6350" y="73025"/>
                    <a:pt x="0" y="603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AECE59D1-BBF3-4CC3-AF37-3EA75A9EE36E}"/>
                </a:ext>
              </a:extLst>
            </p:cNvPr>
            <p:cNvSpPr/>
            <p:nvPr/>
          </p:nvSpPr>
          <p:spPr>
            <a:xfrm>
              <a:off x="6861112" y="1947232"/>
              <a:ext cx="99583" cy="61023"/>
            </a:xfrm>
            <a:custGeom>
              <a:avLst/>
              <a:gdLst>
                <a:gd name="connsiteX0" fmla="*/ 17960 w 105000"/>
                <a:gd name="connsiteY0" fmla="*/ 0 h 64344"/>
                <a:gd name="connsiteX1" fmla="*/ 100511 w 105000"/>
                <a:gd name="connsiteY1" fmla="*/ 41275 h 64344"/>
                <a:gd name="connsiteX2" fmla="*/ 103686 w 105000"/>
                <a:gd name="connsiteY2" fmla="*/ 53975 h 64344"/>
                <a:gd name="connsiteX3" fmla="*/ 90986 w 105000"/>
                <a:gd name="connsiteY3" fmla="*/ 63500 h 64344"/>
                <a:gd name="connsiteX4" fmla="*/ 5261 w 105000"/>
                <a:gd name="connsiteY4" fmla="*/ 25400 h 64344"/>
                <a:gd name="connsiteX5" fmla="*/ 2086 w 105000"/>
                <a:gd name="connsiteY5" fmla="*/ 9525 h 64344"/>
                <a:gd name="connsiteX6" fmla="*/ 17960 w 105000"/>
                <a:gd name="connsiteY6" fmla="*/ 0 h 6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000" h="64344">
                  <a:moveTo>
                    <a:pt x="17960" y="0"/>
                  </a:moveTo>
                  <a:cubicBezTo>
                    <a:pt x="46535" y="12700"/>
                    <a:pt x="75111" y="25400"/>
                    <a:pt x="100511" y="41275"/>
                  </a:cubicBezTo>
                  <a:cubicBezTo>
                    <a:pt x="103686" y="44450"/>
                    <a:pt x="106861" y="47625"/>
                    <a:pt x="103686" y="53975"/>
                  </a:cubicBezTo>
                  <a:cubicBezTo>
                    <a:pt x="100511" y="60325"/>
                    <a:pt x="97336" y="66675"/>
                    <a:pt x="90986" y="63500"/>
                  </a:cubicBezTo>
                  <a:lnTo>
                    <a:pt x="5261" y="25400"/>
                  </a:lnTo>
                  <a:cubicBezTo>
                    <a:pt x="-1089" y="22225"/>
                    <a:pt x="-1089" y="15875"/>
                    <a:pt x="2086" y="9525"/>
                  </a:cubicBezTo>
                  <a:cubicBezTo>
                    <a:pt x="11611" y="3175"/>
                    <a:pt x="14785" y="0"/>
                    <a:pt x="1796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15B86C3E-7BAB-4CE1-B488-292C9C0DF7DA}"/>
                </a:ext>
              </a:extLst>
            </p:cNvPr>
            <p:cNvSpPr/>
            <p:nvPr/>
          </p:nvSpPr>
          <p:spPr>
            <a:xfrm>
              <a:off x="6552940" y="2240821"/>
              <a:ext cx="52646" cy="97862"/>
            </a:xfrm>
            <a:custGeom>
              <a:avLst/>
              <a:gdLst>
                <a:gd name="connsiteX0" fmla="*/ 44450 w 55511"/>
                <a:gd name="connsiteY0" fmla="*/ 103188 h 103187"/>
                <a:gd name="connsiteX1" fmla="*/ 28575 w 55511"/>
                <a:gd name="connsiteY1" fmla="*/ 87313 h 103187"/>
                <a:gd name="connsiteX2" fmla="*/ 0 w 55511"/>
                <a:gd name="connsiteY2" fmla="*/ 4762 h 103187"/>
                <a:gd name="connsiteX3" fmla="*/ 15875 w 55511"/>
                <a:gd name="connsiteY3" fmla="*/ 4762 h 103187"/>
                <a:gd name="connsiteX4" fmla="*/ 50800 w 55511"/>
                <a:gd name="connsiteY4" fmla="*/ 90488 h 103187"/>
                <a:gd name="connsiteX5" fmla="*/ 44450 w 55511"/>
                <a:gd name="connsiteY5" fmla="*/ 103188 h 103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511" h="103187">
                  <a:moveTo>
                    <a:pt x="44450" y="103188"/>
                  </a:moveTo>
                  <a:cubicBezTo>
                    <a:pt x="34925" y="103188"/>
                    <a:pt x="31750" y="93663"/>
                    <a:pt x="28575" y="87313"/>
                  </a:cubicBezTo>
                  <a:cubicBezTo>
                    <a:pt x="19050" y="58737"/>
                    <a:pt x="0" y="36512"/>
                    <a:pt x="0" y="4762"/>
                  </a:cubicBezTo>
                  <a:cubicBezTo>
                    <a:pt x="0" y="-1587"/>
                    <a:pt x="12700" y="-1587"/>
                    <a:pt x="15875" y="4762"/>
                  </a:cubicBezTo>
                  <a:cubicBezTo>
                    <a:pt x="28575" y="33337"/>
                    <a:pt x="41275" y="61912"/>
                    <a:pt x="50800" y="90488"/>
                  </a:cubicBezTo>
                  <a:cubicBezTo>
                    <a:pt x="60325" y="96838"/>
                    <a:pt x="53975" y="100013"/>
                    <a:pt x="44450" y="103188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12438B02-0169-436B-A724-EB036C24111E}"/>
                </a:ext>
              </a:extLst>
            </p:cNvPr>
            <p:cNvSpPr/>
            <p:nvPr/>
          </p:nvSpPr>
          <p:spPr>
            <a:xfrm>
              <a:off x="5667659" y="1360058"/>
              <a:ext cx="51189" cy="66244"/>
            </a:xfrm>
            <a:custGeom>
              <a:avLst/>
              <a:gdLst>
                <a:gd name="connsiteX0" fmla="*/ 53975 w 53975"/>
                <a:gd name="connsiteY0" fmla="*/ 69850 h 69849"/>
                <a:gd name="connsiteX1" fmla="*/ 0 w 53975"/>
                <a:gd name="connsiteY1" fmla="*/ 0 h 69849"/>
                <a:gd name="connsiteX2" fmla="*/ 53975 w 53975"/>
                <a:gd name="connsiteY2" fmla="*/ 69850 h 6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975" h="69849">
                  <a:moveTo>
                    <a:pt x="53975" y="69850"/>
                  </a:moveTo>
                  <a:cubicBezTo>
                    <a:pt x="34925" y="44450"/>
                    <a:pt x="15875" y="22225"/>
                    <a:pt x="0" y="0"/>
                  </a:cubicBezTo>
                  <a:cubicBezTo>
                    <a:pt x="28575" y="0"/>
                    <a:pt x="47625" y="19050"/>
                    <a:pt x="53975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96E3F777-DAB4-4119-A109-47DB92D955E3}"/>
                </a:ext>
              </a:extLst>
            </p:cNvPr>
            <p:cNvSpPr/>
            <p:nvPr/>
          </p:nvSpPr>
          <p:spPr>
            <a:xfrm>
              <a:off x="6574018" y="1127722"/>
              <a:ext cx="40273" cy="42631"/>
            </a:xfrm>
            <a:custGeom>
              <a:avLst/>
              <a:gdLst>
                <a:gd name="connsiteX0" fmla="*/ 0 w 42465"/>
                <a:gd name="connsiteY0" fmla="*/ 44951 h 44951"/>
                <a:gd name="connsiteX1" fmla="*/ 15875 w 42465"/>
                <a:gd name="connsiteY1" fmla="*/ 16376 h 44951"/>
                <a:gd name="connsiteX2" fmla="*/ 31750 w 42465"/>
                <a:gd name="connsiteY2" fmla="*/ 501 h 44951"/>
                <a:gd name="connsiteX3" fmla="*/ 41275 w 42465"/>
                <a:gd name="connsiteY3" fmla="*/ 16376 h 44951"/>
                <a:gd name="connsiteX4" fmla="*/ 31750 w 42465"/>
                <a:gd name="connsiteY4" fmla="*/ 35426 h 44951"/>
                <a:gd name="connsiteX5" fmla="*/ 0 w 42465"/>
                <a:gd name="connsiteY5" fmla="*/ 44951 h 4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65" h="44951">
                  <a:moveTo>
                    <a:pt x="0" y="44951"/>
                  </a:moveTo>
                  <a:cubicBezTo>
                    <a:pt x="6350" y="32251"/>
                    <a:pt x="12700" y="25901"/>
                    <a:pt x="15875" y="16376"/>
                  </a:cubicBezTo>
                  <a:cubicBezTo>
                    <a:pt x="19050" y="10026"/>
                    <a:pt x="19050" y="-2674"/>
                    <a:pt x="31750" y="501"/>
                  </a:cubicBezTo>
                  <a:cubicBezTo>
                    <a:pt x="34925" y="501"/>
                    <a:pt x="41275" y="10026"/>
                    <a:pt x="41275" y="16376"/>
                  </a:cubicBezTo>
                  <a:cubicBezTo>
                    <a:pt x="44450" y="25901"/>
                    <a:pt x="41275" y="32251"/>
                    <a:pt x="31750" y="35426"/>
                  </a:cubicBezTo>
                  <a:cubicBezTo>
                    <a:pt x="22225" y="38601"/>
                    <a:pt x="12700" y="41776"/>
                    <a:pt x="0" y="4495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3BB26A3C-A550-4A86-9B3F-0E98DC37DAB1}"/>
                </a:ext>
              </a:extLst>
            </p:cNvPr>
            <p:cNvSpPr/>
            <p:nvPr/>
          </p:nvSpPr>
          <p:spPr>
            <a:xfrm>
              <a:off x="5758328" y="1378878"/>
              <a:ext cx="28743" cy="53449"/>
            </a:xfrm>
            <a:custGeom>
              <a:avLst/>
              <a:gdLst>
                <a:gd name="connsiteX0" fmla="*/ 12347 w 30307"/>
                <a:gd name="connsiteY0" fmla="*/ 56356 h 56356"/>
                <a:gd name="connsiteX1" fmla="*/ 2822 w 30307"/>
                <a:gd name="connsiteY1" fmla="*/ 18256 h 56356"/>
                <a:gd name="connsiteX2" fmla="*/ 2822 w 30307"/>
                <a:gd name="connsiteY2" fmla="*/ 2381 h 56356"/>
                <a:gd name="connsiteX3" fmla="*/ 25047 w 30307"/>
                <a:gd name="connsiteY3" fmla="*/ 2381 h 56356"/>
                <a:gd name="connsiteX4" fmla="*/ 28222 w 30307"/>
                <a:gd name="connsiteY4" fmla="*/ 18256 h 56356"/>
                <a:gd name="connsiteX5" fmla="*/ 12347 w 30307"/>
                <a:gd name="connsiteY5" fmla="*/ 56356 h 56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307" h="56356">
                  <a:moveTo>
                    <a:pt x="12347" y="56356"/>
                  </a:moveTo>
                  <a:cubicBezTo>
                    <a:pt x="9172" y="40481"/>
                    <a:pt x="5997" y="27781"/>
                    <a:pt x="2822" y="18256"/>
                  </a:cubicBezTo>
                  <a:cubicBezTo>
                    <a:pt x="2822" y="11906"/>
                    <a:pt x="-3528" y="5556"/>
                    <a:pt x="2822" y="2381"/>
                  </a:cubicBezTo>
                  <a:cubicBezTo>
                    <a:pt x="9172" y="-794"/>
                    <a:pt x="18697" y="-794"/>
                    <a:pt x="25047" y="2381"/>
                  </a:cubicBezTo>
                  <a:cubicBezTo>
                    <a:pt x="31397" y="5556"/>
                    <a:pt x="31397" y="11906"/>
                    <a:pt x="28222" y="18256"/>
                  </a:cubicBezTo>
                  <a:cubicBezTo>
                    <a:pt x="25047" y="27781"/>
                    <a:pt x="18697" y="40481"/>
                    <a:pt x="12347" y="5635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4203088E-E060-4DCD-8D7C-B6DD45A32228}"/>
                </a:ext>
              </a:extLst>
            </p:cNvPr>
            <p:cNvSpPr/>
            <p:nvPr/>
          </p:nvSpPr>
          <p:spPr>
            <a:xfrm>
              <a:off x="6074165" y="1124706"/>
              <a:ext cx="30111" cy="21125"/>
            </a:xfrm>
            <a:custGeom>
              <a:avLst/>
              <a:gdLst>
                <a:gd name="connsiteX0" fmla="*/ 0 w 31749"/>
                <a:gd name="connsiteY0" fmla="*/ 10033 h 22275"/>
                <a:gd name="connsiteX1" fmla="*/ 15875 w 31749"/>
                <a:gd name="connsiteY1" fmla="*/ 508 h 22275"/>
                <a:gd name="connsiteX2" fmla="*/ 31750 w 31749"/>
                <a:gd name="connsiteY2" fmla="*/ 6858 h 22275"/>
                <a:gd name="connsiteX3" fmla="*/ 31750 w 31749"/>
                <a:gd name="connsiteY3" fmla="*/ 19558 h 22275"/>
                <a:gd name="connsiteX4" fmla="*/ 15875 w 31749"/>
                <a:gd name="connsiteY4" fmla="*/ 16383 h 22275"/>
                <a:gd name="connsiteX5" fmla="*/ 0 w 31749"/>
                <a:gd name="connsiteY5" fmla="*/ 10033 h 2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9" h="22275">
                  <a:moveTo>
                    <a:pt x="0" y="10033"/>
                  </a:moveTo>
                  <a:cubicBezTo>
                    <a:pt x="3175" y="508"/>
                    <a:pt x="9525" y="508"/>
                    <a:pt x="15875" y="508"/>
                  </a:cubicBezTo>
                  <a:cubicBezTo>
                    <a:pt x="22225" y="508"/>
                    <a:pt x="28575" y="-2667"/>
                    <a:pt x="31750" y="6858"/>
                  </a:cubicBezTo>
                  <a:lnTo>
                    <a:pt x="31750" y="19558"/>
                  </a:lnTo>
                  <a:cubicBezTo>
                    <a:pt x="25400" y="25908"/>
                    <a:pt x="19050" y="19558"/>
                    <a:pt x="15875" y="16383"/>
                  </a:cubicBezTo>
                  <a:cubicBezTo>
                    <a:pt x="9525" y="16383"/>
                    <a:pt x="6350" y="13208"/>
                    <a:pt x="0" y="10033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CB5F4059-616A-4960-A239-F38822B0CC41}"/>
                </a:ext>
              </a:extLst>
            </p:cNvPr>
            <p:cNvSpPr/>
            <p:nvPr/>
          </p:nvSpPr>
          <p:spPr>
            <a:xfrm>
              <a:off x="5853129" y="1203478"/>
              <a:ext cx="944700" cy="667515"/>
            </a:xfrm>
            <a:custGeom>
              <a:avLst/>
              <a:gdLst>
                <a:gd name="connsiteX0" fmla="*/ 262064 w 944700"/>
                <a:gd name="connsiteY0" fmla="*/ 275145 h 667515"/>
                <a:gd name="connsiteX1" fmla="*/ 239103 w 944700"/>
                <a:gd name="connsiteY1" fmla="*/ 310149 h 667515"/>
                <a:gd name="connsiteX2" fmla="*/ 272226 w 944700"/>
                <a:gd name="connsiteY2" fmla="*/ 358327 h 667515"/>
                <a:gd name="connsiteX3" fmla="*/ 305349 w 944700"/>
                <a:gd name="connsiteY3" fmla="*/ 340261 h 667515"/>
                <a:gd name="connsiteX4" fmla="*/ 296316 w 944700"/>
                <a:gd name="connsiteY4" fmla="*/ 301116 h 667515"/>
                <a:gd name="connsiteX5" fmla="*/ 262064 w 944700"/>
                <a:gd name="connsiteY5" fmla="*/ 275145 h 667515"/>
                <a:gd name="connsiteX6" fmla="*/ 684755 w 944700"/>
                <a:gd name="connsiteY6" fmla="*/ 264979 h 667515"/>
                <a:gd name="connsiteX7" fmla="*/ 636577 w 944700"/>
                <a:gd name="connsiteY7" fmla="*/ 319180 h 667515"/>
                <a:gd name="connsiteX8" fmla="*/ 672711 w 944700"/>
                <a:gd name="connsiteY8" fmla="*/ 403492 h 667515"/>
                <a:gd name="connsiteX9" fmla="*/ 729923 w 944700"/>
                <a:gd name="connsiteY9" fmla="*/ 406503 h 667515"/>
                <a:gd name="connsiteX10" fmla="*/ 741968 w 944700"/>
                <a:gd name="connsiteY10" fmla="*/ 385425 h 667515"/>
                <a:gd name="connsiteX11" fmla="*/ 684755 w 944700"/>
                <a:gd name="connsiteY11" fmla="*/ 264979 h 667515"/>
                <a:gd name="connsiteX12" fmla="*/ 473974 w 944700"/>
                <a:gd name="connsiteY12" fmla="*/ 126469 h 667515"/>
                <a:gd name="connsiteX13" fmla="*/ 362560 w 944700"/>
                <a:gd name="connsiteY13" fmla="*/ 358329 h 667515"/>
                <a:gd name="connsiteX14" fmla="*/ 413750 w 944700"/>
                <a:gd name="connsiteY14" fmla="*/ 361340 h 667515"/>
                <a:gd name="connsiteX15" fmla="*/ 452895 w 944700"/>
                <a:gd name="connsiteY15" fmla="*/ 328217 h 667515"/>
                <a:gd name="connsiteX16" fmla="*/ 452895 w 944700"/>
                <a:gd name="connsiteY16" fmla="*/ 316173 h 667515"/>
                <a:gd name="connsiteX17" fmla="*/ 470963 w 944700"/>
                <a:gd name="connsiteY17" fmla="*/ 280039 h 667515"/>
                <a:gd name="connsiteX18" fmla="*/ 492041 w 944700"/>
                <a:gd name="connsiteY18" fmla="*/ 313162 h 667515"/>
                <a:gd name="connsiteX19" fmla="*/ 540220 w 944700"/>
                <a:gd name="connsiteY19" fmla="*/ 364351 h 667515"/>
                <a:gd name="connsiteX20" fmla="*/ 510108 w 944700"/>
                <a:gd name="connsiteY20" fmla="*/ 409519 h 667515"/>
                <a:gd name="connsiteX21" fmla="*/ 603454 w 944700"/>
                <a:gd name="connsiteY21" fmla="*/ 409519 h 667515"/>
                <a:gd name="connsiteX22" fmla="*/ 473974 w 944700"/>
                <a:gd name="connsiteY22" fmla="*/ 126469 h 667515"/>
                <a:gd name="connsiteX23" fmla="*/ 476984 w 944700"/>
                <a:gd name="connsiteY23" fmla="*/ 0 h 667515"/>
                <a:gd name="connsiteX24" fmla="*/ 606463 w 944700"/>
                <a:gd name="connsiteY24" fmla="*/ 258960 h 667515"/>
                <a:gd name="connsiteX25" fmla="*/ 702820 w 944700"/>
                <a:gd name="connsiteY25" fmla="*/ 165614 h 667515"/>
                <a:gd name="connsiteX26" fmla="*/ 757021 w 944700"/>
                <a:gd name="connsiteY26" fmla="*/ 271005 h 667515"/>
                <a:gd name="connsiteX27" fmla="*/ 787133 w 944700"/>
                <a:gd name="connsiteY27" fmla="*/ 334239 h 667515"/>
                <a:gd name="connsiteX28" fmla="*/ 898546 w 944700"/>
                <a:gd name="connsiteY28" fmla="*/ 406507 h 667515"/>
                <a:gd name="connsiteX29" fmla="*/ 919624 w 944700"/>
                <a:gd name="connsiteY29" fmla="*/ 427585 h 667515"/>
                <a:gd name="connsiteX30" fmla="*/ 901557 w 944700"/>
                <a:gd name="connsiteY30" fmla="*/ 472753 h 667515"/>
                <a:gd name="connsiteX31" fmla="*/ 865423 w 944700"/>
                <a:gd name="connsiteY31" fmla="*/ 472753 h 667515"/>
                <a:gd name="connsiteX32" fmla="*/ 862412 w 944700"/>
                <a:gd name="connsiteY32" fmla="*/ 481786 h 667515"/>
                <a:gd name="connsiteX33" fmla="*/ 862412 w 944700"/>
                <a:gd name="connsiteY33" fmla="*/ 517920 h 667515"/>
                <a:gd name="connsiteX34" fmla="*/ 796166 w 944700"/>
                <a:gd name="connsiteY34" fmla="*/ 499853 h 667515"/>
                <a:gd name="connsiteX35" fmla="*/ 757021 w 944700"/>
                <a:gd name="connsiteY35" fmla="*/ 472753 h 667515"/>
                <a:gd name="connsiteX36" fmla="*/ 708843 w 944700"/>
                <a:gd name="connsiteY36" fmla="*/ 472753 h 667515"/>
                <a:gd name="connsiteX37" fmla="*/ 720887 w 944700"/>
                <a:gd name="connsiteY37" fmla="*/ 517920 h 667515"/>
                <a:gd name="connsiteX38" fmla="*/ 684753 w 944700"/>
                <a:gd name="connsiteY38" fmla="*/ 520932 h 667515"/>
                <a:gd name="connsiteX39" fmla="*/ 645608 w 944700"/>
                <a:gd name="connsiteY39" fmla="*/ 496842 h 667515"/>
                <a:gd name="connsiteX40" fmla="*/ 609475 w 944700"/>
                <a:gd name="connsiteY40" fmla="*/ 472753 h 667515"/>
                <a:gd name="connsiteX41" fmla="*/ 537207 w 944700"/>
                <a:gd name="connsiteY41" fmla="*/ 472753 h 667515"/>
                <a:gd name="connsiteX42" fmla="*/ 516129 w 944700"/>
                <a:gd name="connsiteY42" fmla="*/ 493831 h 667515"/>
                <a:gd name="connsiteX43" fmla="*/ 531184 w 944700"/>
                <a:gd name="connsiteY43" fmla="*/ 605244 h 667515"/>
                <a:gd name="connsiteX44" fmla="*/ 555274 w 944700"/>
                <a:gd name="connsiteY44" fmla="*/ 620300 h 667515"/>
                <a:gd name="connsiteX45" fmla="*/ 687765 w 944700"/>
                <a:gd name="connsiteY45" fmla="*/ 620300 h 667515"/>
                <a:gd name="connsiteX46" fmla="*/ 781110 w 944700"/>
                <a:gd name="connsiteY46" fmla="*/ 596211 h 667515"/>
                <a:gd name="connsiteX47" fmla="*/ 808211 w 944700"/>
                <a:gd name="connsiteY47" fmla="*/ 590188 h 667515"/>
                <a:gd name="connsiteX48" fmla="*/ 928657 w 944700"/>
                <a:gd name="connsiteY48" fmla="*/ 593200 h 667515"/>
                <a:gd name="connsiteX49" fmla="*/ 907579 w 944700"/>
                <a:gd name="connsiteY49" fmla="*/ 653423 h 667515"/>
                <a:gd name="connsiteX50" fmla="*/ 817244 w 944700"/>
                <a:gd name="connsiteY50" fmla="*/ 647401 h 667515"/>
                <a:gd name="connsiteX51" fmla="*/ 775088 w 944700"/>
                <a:gd name="connsiteY51" fmla="*/ 647401 h 667515"/>
                <a:gd name="connsiteX52" fmla="*/ 630553 w 944700"/>
                <a:gd name="connsiteY52" fmla="*/ 647401 h 667515"/>
                <a:gd name="connsiteX53" fmla="*/ 603452 w 944700"/>
                <a:gd name="connsiteY53" fmla="*/ 647401 h 667515"/>
                <a:gd name="connsiteX54" fmla="*/ 483006 w 944700"/>
                <a:gd name="connsiteY54" fmla="*/ 650412 h 667515"/>
                <a:gd name="connsiteX55" fmla="*/ 461928 w 944700"/>
                <a:gd name="connsiteY55" fmla="*/ 650412 h 667515"/>
                <a:gd name="connsiteX56" fmla="*/ 350515 w 944700"/>
                <a:gd name="connsiteY56" fmla="*/ 650412 h 667515"/>
                <a:gd name="connsiteX57" fmla="*/ 308359 w 944700"/>
                <a:gd name="connsiteY57" fmla="*/ 650412 h 667515"/>
                <a:gd name="connsiteX58" fmla="*/ 169846 w 944700"/>
                <a:gd name="connsiteY58" fmla="*/ 647401 h 667515"/>
                <a:gd name="connsiteX59" fmla="*/ 127689 w 944700"/>
                <a:gd name="connsiteY59" fmla="*/ 644389 h 667515"/>
                <a:gd name="connsiteX60" fmla="*/ 34344 w 944700"/>
                <a:gd name="connsiteY60" fmla="*/ 650412 h 667515"/>
                <a:gd name="connsiteX61" fmla="*/ 16277 w 944700"/>
                <a:gd name="connsiteY61" fmla="*/ 593200 h 667515"/>
                <a:gd name="connsiteX62" fmla="*/ 139734 w 944700"/>
                <a:gd name="connsiteY62" fmla="*/ 587177 h 667515"/>
                <a:gd name="connsiteX63" fmla="*/ 160812 w 944700"/>
                <a:gd name="connsiteY63" fmla="*/ 593200 h 667515"/>
                <a:gd name="connsiteX64" fmla="*/ 314381 w 944700"/>
                <a:gd name="connsiteY64" fmla="*/ 596211 h 667515"/>
                <a:gd name="connsiteX65" fmla="*/ 341482 w 944700"/>
                <a:gd name="connsiteY65" fmla="*/ 596211 h 667515"/>
                <a:gd name="connsiteX66" fmla="*/ 353526 w 944700"/>
                <a:gd name="connsiteY66" fmla="*/ 602233 h 667515"/>
                <a:gd name="connsiteX67" fmla="*/ 419772 w 944700"/>
                <a:gd name="connsiteY67" fmla="*/ 569110 h 667515"/>
                <a:gd name="connsiteX68" fmla="*/ 428805 w 944700"/>
                <a:gd name="connsiteY68" fmla="*/ 499853 h 667515"/>
                <a:gd name="connsiteX69" fmla="*/ 407727 w 944700"/>
                <a:gd name="connsiteY69" fmla="*/ 463719 h 667515"/>
                <a:gd name="connsiteX70" fmla="*/ 437839 w 944700"/>
                <a:gd name="connsiteY70" fmla="*/ 418552 h 667515"/>
                <a:gd name="connsiteX71" fmla="*/ 347504 w 944700"/>
                <a:gd name="connsiteY71" fmla="*/ 418552 h 667515"/>
                <a:gd name="connsiteX72" fmla="*/ 332448 w 944700"/>
                <a:gd name="connsiteY72" fmla="*/ 430597 h 667515"/>
                <a:gd name="connsiteX73" fmla="*/ 320403 w 944700"/>
                <a:gd name="connsiteY73" fmla="*/ 454686 h 667515"/>
                <a:gd name="connsiteX74" fmla="*/ 233080 w 944700"/>
                <a:gd name="connsiteY74" fmla="*/ 499853 h 667515"/>
                <a:gd name="connsiteX75" fmla="*/ 263191 w 944700"/>
                <a:gd name="connsiteY75" fmla="*/ 418552 h 667515"/>
                <a:gd name="connsiteX76" fmla="*/ 205980 w 944700"/>
                <a:gd name="connsiteY76" fmla="*/ 418552 h 667515"/>
                <a:gd name="connsiteX77" fmla="*/ 175868 w 944700"/>
                <a:gd name="connsiteY77" fmla="*/ 439630 h 667515"/>
                <a:gd name="connsiteX78" fmla="*/ 169846 w 944700"/>
                <a:gd name="connsiteY78" fmla="*/ 454686 h 667515"/>
                <a:gd name="connsiteX79" fmla="*/ 82522 w 944700"/>
                <a:gd name="connsiteY79" fmla="*/ 502865 h 667515"/>
                <a:gd name="connsiteX80" fmla="*/ 112634 w 944700"/>
                <a:gd name="connsiteY80" fmla="*/ 421563 h 667515"/>
                <a:gd name="connsiteX81" fmla="*/ 52411 w 944700"/>
                <a:gd name="connsiteY81" fmla="*/ 421563 h 667515"/>
                <a:gd name="connsiteX82" fmla="*/ 31332 w 944700"/>
                <a:gd name="connsiteY82" fmla="*/ 400485 h 667515"/>
                <a:gd name="connsiteX83" fmla="*/ 76500 w 944700"/>
                <a:gd name="connsiteY83" fmla="*/ 355318 h 667515"/>
                <a:gd name="connsiteX84" fmla="*/ 187913 w 944700"/>
                <a:gd name="connsiteY84" fmla="*/ 289072 h 667515"/>
                <a:gd name="connsiteX85" fmla="*/ 236091 w 944700"/>
                <a:gd name="connsiteY85" fmla="*/ 186692 h 667515"/>
                <a:gd name="connsiteX86" fmla="*/ 266203 w 944700"/>
                <a:gd name="connsiteY86" fmla="*/ 183681 h 667515"/>
                <a:gd name="connsiteX87" fmla="*/ 320403 w 944700"/>
                <a:gd name="connsiteY87" fmla="*/ 240893 h 667515"/>
                <a:gd name="connsiteX88" fmla="*/ 359549 w 944700"/>
                <a:gd name="connsiteY88" fmla="*/ 234871 h 667515"/>
                <a:gd name="connsiteX89" fmla="*/ 464939 w 944700"/>
                <a:gd name="connsiteY89" fmla="*/ 24089 h 667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44700" h="667515">
                  <a:moveTo>
                    <a:pt x="262064" y="275145"/>
                  </a:moveTo>
                  <a:cubicBezTo>
                    <a:pt x="254912" y="276274"/>
                    <a:pt x="249643" y="287566"/>
                    <a:pt x="239103" y="310149"/>
                  </a:cubicBezTo>
                  <a:cubicBezTo>
                    <a:pt x="218025" y="355316"/>
                    <a:pt x="218025" y="355316"/>
                    <a:pt x="272226" y="358327"/>
                  </a:cubicBezTo>
                  <a:cubicBezTo>
                    <a:pt x="284271" y="361339"/>
                    <a:pt x="296316" y="358327"/>
                    <a:pt x="305349" y="340261"/>
                  </a:cubicBezTo>
                  <a:cubicBezTo>
                    <a:pt x="311371" y="322194"/>
                    <a:pt x="308360" y="313160"/>
                    <a:pt x="296316" y="301116"/>
                  </a:cubicBezTo>
                  <a:cubicBezTo>
                    <a:pt x="278249" y="283049"/>
                    <a:pt x="269215" y="274015"/>
                    <a:pt x="262064" y="275145"/>
                  </a:cubicBezTo>
                  <a:close/>
                  <a:moveTo>
                    <a:pt x="684755" y="264979"/>
                  </a:moveTo>
                  <a:cubicBezTo>
                    <a:pt x="663677" y="286057"/>
                    <a:pt x="633566" y="298102"/>
                    <a:pt x="636577" y="319180"/>
                  </a:cubicBezTo>
                  <a:cubicBezTo>
                    <a:pt x="639588" y="349291"/>
                    <a:pt x="654644" y="379403"/>
                    <a:pt x="672711" y="403492"/>
                  </a:cubicBezTo>
                  <a:cubicBezTo>
                    <a:pt x="684755" y="421559"/>
                    <a:pt x="708845" y="406503"/>
                    <a:pt x="729923" y="406503"/>
                  </a:cubicBezTo>
                  <a:cubicBezTo>
                    <a:pt x="747990" y="406503"/>
                    <a:pt x="751001" y="400481"/>
                    <a:pt x="741968" y="385425"/>
                  </a:cubicBezTo>
                  <a:cubicBezTo>
                    <a:pt x="723901" y="349291"/>
                    <a:pt x="705834" y="307135"/>
                    <a:pt x="684755" y="264979"/>
                  </a:cubicBezTo>
                  <a:close/>
                  <a:moveTo>
                    <a:pt x="473974" y="126469"/>
                  </a:moveTo>
                  <a:cubicBezTo>
                    <a:pt x="434828" y="207771"/>
                    <a:pt x="398694" y="280039"/>
                    <a:pt x="362560" y="358329"/>
                  </a:cubicBezTo>
                  <a:cubicBezTo>
                    <a:pt x="383638" y="358329"/>
                    <a:pt x="398694" y="358329"/>
                    <a:pt x="413750" y="361340"/>
                  </a:cubicBezTo>
                  <a:cubicBezTo>
                    <a:pt x="443862" y="367363"/>
                    <a:pt x="452895" y="355318"/>
                    <a:pt x="452895" y="328217"/>
                  </a:cubicBezTo>
                  <a:cubicBezTo>
                    <a:pt x="452895" y="325206"/>
                    <a:pt x="449884" y="319184"/>
                    <a:pt x="452895" y="316173"/>
                  </a:cubicBezTo>
                  <a:cubicBezTo>
                    <a:pt x="455907" y="301117"/>
                    <a:pt x="446873" y="280039"/>
                    <a:pt x="470963" y="280039"/>
                  </a:cubicBezTo>
                  <a:cubicBezTo>
                    <a:pt x="498063" y="280039"/>
                    <a:pt x="489030" y="301117"/>
                    <a:pt x="492041" y="313162"/>
                  </a:cubicBezTo>
                  <a:cubicBezTo>
                    <a:pt x="495052" y="340262"/>
                    <a:pt x="495052" y="370374"/>
                    <a:pt x="540220" y="364351"/>
                  </a:cubicBezTo>
                  <a:cubicBezTo>
                    <a:pt x="528175" y="382418"/>
                    <a:pt x="519141" y="394463"/>
                    <a:pt x="510108" y="409519"/>
                  </a:cubicBezTo>
                  <a:lnTo>
                    <a:pt x="603454" y="409519"/>
                  </a:lnTo>
                  <a:cubicBezTo>
                    <a:pt x="558287" y="316173"/>
                    <a:pt x="519141" y="225838"/>
                    <a:pt x="473974" y="126469"/>
                  </a:cubicBezTo>
                  <a:close/>
                  <a:moveTo>
                    <a:pt x="476984" y="0"/>
                  </a:moveTo>
                  <a:lnTo>
                    <a:pt x="606463" y="258960"/>
                  </a:lnTo>
                  <a:cubicBezTo>
                    <a:pt x="639586" y="228849"/>
                    <a:pt x="669698" y="198737"/>
                    <a:pt x="702820" y="165614"/>
                  </a:cubicBezTo>
                  <a:cubicBezTo>
                    <a:pt x="720887" y="201748"/>
                    <a:pt x="738954" y="237882"/>
                    <a:pt x="757021" y="271005"/>
                  </a:cubicBezTo>
                  <a:cubicBezTo>
                    <a:pt x="766055" y="292083"/>
                    <a:pt x="781110" y="310150"/>
                    <a:pt x="787133" y="334239"/>
                  </a:cubicBezTo>
                  <a:cubicBezTo>
                    <a:pt x="805200" y="391451"/>
                    <a:pt x="838322" y="421563"/>
                    <a:pt x="898546" y="406507"/>
                  </a:cubicBezTo>
                  <a:cubicBezTo>
                    <a:pt x="916613" y="403496"/>
                    <a:pt x="925646" y="412530"/>
                    <a:pt x="919624" y="427585"/>
                  </a:cubicBezTo>
                  <a:cubicBezTo>
                    <a:pt x="913601" y="442641"/>
                    <a:pt x="934679" y="469742"/>
                    <a:pt x="901557" y="472753"/>
                  </a:cubicBezTo>
                  <a:lnTo>
                    <a:pt x="865423" y="472753"/>
                  </a:lnTo>
                  <a:cubicBezTo>
                    <a:pt x="865423" y="475764"/>
                    <a:pt x="865423" y="478775"/>
                    <a:pt x="862412" y="481786"/>
                  </a:cubicBezTo>
                  <a:cubicBezTo>
                    <a:pt x="859401" y="493831"/>
                    <a:pt x="886501" y="511898"/>
                    <a:pt x="862412" y="517920"/>
                  </a:cubicBezTo>
                  <a:cubicBezTo>
                    <a:pt x="841334" y="520932"/>
                    <a:pt x="808211" y="538999"/>
                    <a:pt x="796166" y="499853"/>
                  </a:cubicBezTo>
                  <a:cubicBezTo>
                    <a:pt x="790144" y="478775"/>
                    <a:pt x="778099" y="469742"/>
                    <a:pt x="757021" y="472753"/>
                  </a:cubicBezTo>
                  <a:cubicBezTo>
                    <a:pt x="741965" y="475764"/>
                    <a:pt x="726910" y="472753"/>
                    <a:pt x="708843" y="472753"/>
                  </a:cubicBezTo>
                  <a:cubicBezTo>
                    <a:pt x="705832" y="490820"/>
                    <a:pt x="720887" y="499853"/>
                    <a:pt x="720887" y="517920"/>
                  </a:cubicBezTo>
                  <a:cubicBezTo>
                    <a:pt x="708843" y="523943"/>
                    <a:pt x="696798" y="517920"/>
                    <a:pt x="684753" y="520932"/>
                  </a:cubicBezTo>
                  <a:cubicBezTo>
                    <a:pt x="663675" y="523943"/>
                    <a:pt x="651631" y="517920"/>
                    <a:pt x="645608" y="496842"/>
                  </a:cubicBezTo>
                  <a:cubicBezTo>
                    <a:pt x="639586" y="478775"/>
                    <a:pt x="627541" y="472753"/>
                    <a:pt x="609475" y="472753"/>
                  </a:cubicBezTo>
                  <a:cubicBezTo>
                    <a:pt x="585385" y="475764"/>
                    <a:pt x="561296" y="475764"/>
                    <a:pt x="537207" y="472753"/>
                  </a:cubicBezTo>
                  <a:cubicBezTo>
                    <a:pt x="522151" y="472753"/>
                    <a:pt x="513118" y="475764"/>
                    <a:pt x="516129" y="493831"/>
                  </a:cubicBezTo>
                  <a:cubicBezTo>
                    <a:pt x="522151" y="529965"/>
                    <a:pt x="528173" y="566099"/>
                    <a:pt x="531184" y="605244"/>
                  </a:cubicBezTo>
                  <a:cubicBezTo>
                    <a:pt x="534196" y="620300"/>
                    <a:pt x="540218" y="629334"/>
                    <a:pt x="555274" y="620300"/>
                  </a:cubicBezTo>
                  <a:cubicBezTo>
                    <a:pt x="600441" y="593200"/>
                    <a:pt x="642597" y="596211"/>
                    <a:pt x="687765" y="620300"/>
                  </a:cubicBezTo>
                  <a:cubicBezTo>
                    <a:pt x="717876" y="635356"/>
                    <a:pt x="754010" y="617289"/>
                    <a:pt x="781110" y="596211"/>
                  </a:cubicBezTo>
                  <a:cubicBezTo>
                    <a:pt x="790144" y="590188"/>
                    <a:pt x="796166" y="584166"/>
                    <a:pt x="808211" y="590188"/>
                  </a:cubicBezTo>
                  <a:cubicBezTo>
                    <a:pt x="862412" y="620300"/>
                    <a:pt x="874456" y="620300"/>
                    <a:pt x="928657" y="593200"/>
                  </a:cubicBezTo>
                  <a:cubicBezTo>
                    <a:pt x="952746" y="635356"/>
                    <a:pt x="952746" y="638367"/>
                    <a:pt x="907579" y="653423"/>
                  </a:cubicBezTo>
                  <a:cubicBezTo>
                    <a:pt x="877467" y="662456"/>
                    <a:pt x="847356" y="662456"/>
                    <a:pt x="817244" y="647401"/>
                  </a:cubicBezTo>
                  <a:cubicBezTo>
                    <a:pt x="802189" y="641378"/>
                    <a:pt x="790144" y="641378"/>
                    <a:pt x="775088" y="647401"/>
                  </a:cubicBezTo>
                  <a:cubicBezTo>
                    <a:pt x="726910" y="671490"/>
                    <a:pt x="678731" y="674501"/>
                    <a:pt x="630553" y="647401"/>
                  </a:cubicBezTo>
                  <a:cubicBezTo>
                    <a:pt x="621519" y="641378"/>
                    <a:pt x="612486" y="644389"/>
                    <a:pt x="603452" y="647401"/>
                  </a:cubicBezTo>
                  <a:cubicBezTo>
                    <a:pt x="564307" y="668479"/>
                    <a:pt x="522151" y="677512"/>
                    <a:pt x="483006" y="650412"/>
                  </a:cubicBezTo>
                  <a:cubicBezTo>
                    <a:pt x="473972" y="644389"/>
                    <a:pt x="470961" y="647401"/>
                    <a:pt x="461928" y="650412"/>
                  </a:cubicBezTo>
                  <a:cubicBezTo>
                    <a:pt x="425794" y="677512"/>
                    <a:pt x="386649" y="668479"/>
                    <a:pt x="350515" y="650412"/>
                  </a:cubicBezTo>
                  <a:cubicBezTo>
                    <a:pt x="335459" y="641378"/>
                    <a:pt x="323415" y="641378"/>
                    <a:pt x="308359" y="650412"/>
                  </a:cubicBezTo>
                  <a:cubicBezTo>
                    <a:pt x="263191" y="671490"/>
                    <a:pt x="215013" y="668479"/>
                    <a:pt x="169846" y="647401"/>
                  </a:cubicBezTo>
                  <a:cubicBezTo>
                    <a:pt x="154790" y="641378"/>
                    <a:pt x="142745" y="638367"/>
                    <a:pt x="127689" y="644389"/>
                  </a:cubicBezTo>
                  <a:cubicBezTo>
                    <a:pt x="97578" y="659445"/>
                    <a:pt x="67466" y="659445"/>
                    <a:pt x="34344" y="650412"/>
                  </a:cubicBezTo>
                  <a:cubicBezTo>
                    <a:pt x="-7813" y="638367"/>
                    <a:pt x="-7813" y="635356"/>
                    <a:pt x="16277" y="593200"/>
                  </a:cubicBezTo>
                  <a:cubicBezTo>
                    <a:pt x="58433" y="620300"/>
                    <a:pt x="100589" y="623311"/>
                    <a:pt x="139734" y="587177"/>
                  </a:cubicBezTo>
                  <a:cubicBezTo>
                    <a:pt x="148768" y="578144"/>
                    <a:pt x="154790" y="587177"/>
                    <a:pt x="160812" y="593200"/>
                  </a:cubicBezTo>
                  <a:cubicBezTo>
                    <a:pt x="212002" y="632345"/>
                    <a:pt x="263191" y="632345"/>
                    <a:pt x="314381" y="596211"/>
                  </a:cubicBezTo>
                  <a:cubicBezTo>
                    <a:pt x="323415" y="587177"/>
                    <a:pt x="332448" y="587177"/>
                    <a:pt x="341482" y="596211"/>
                  </a:cubicBezTo>
                  <a:cubicBezTo>
                    <a:pt x="344493" y="599222"/>
                    <a:pt x="347504" y="602233"/>
                    <a:pt x="353526" y="602233"/>
                  </a:cubicBezTo>
                  <a:cubicBezTo>
                    <a:pt x="404716" y="632345"/>
                    <a:pt x="413749" y="629334"/>
                    <a:pt x="419772" y="569110"/>
                  </a:cubicBezTo>
                  <a:cubicBezTo>
                    <a:pt x="422783" y="545021"/>
                    <a:pt x="425794" y="523943"/>
                    <a:pt x="428805" y="499853"/>
                  </a:cubicBezTo>
                  <a:cubicBezTo>
                    <a:pt x="431816" y="481786"/>
                    <a:pt x="431816" y="466731"/>
                    <a:pt x="407727" y="463719"/>
                  </a:cubicBezTo>
                  <a:cubicBezTo>
                    <a:pt x="416760" y="448664"/>
                    <a:pt x="425794" y="436619"/>
                    <a:pt x="437839" y="418552"/>
                  </a:cubicBezTo>
                  <a:lnTo>
                    <a:pt x="347504" y="418552"/>
                  </a:lnTo>
                  <a:cubicBezTo>
                    <a:pt x="338470" y="418552"/>
                    <a:pt x="335459" y="424574"/>
                    <a:pt x="332448" y="430597"/>
                  </a:cubicBezTo>
                  <a:cubicBezTo>
                    <a:pt x="329437" y="439630"/>
                    <a:pt x="326426" y="445652"/>
                    <a:pt x="320403" y="454686"/>
                  </a:cubicBezTo>
                  <a:cubicBezTo>
                    <a:pt x="296314" y="508887"/>
                    <a:pt x="296314" y="508887"/>
                    <a:pt x="233080" y="499853"/>
                  </a:cubicBezTo>
                  <a:cubicBezTo>
                    <a:pt x="236091" y="472753"/>
                    <a:pt x="254158" y="448664"/>
                    <a:pt x="263191" y="418552"/>
                  </a:cubicBezTo>
                  <a:lnTo>
                    <a:pt x="205980" y="418552"/>
                  </a:lnTo>
                  <a:cubicBezTo>
                    <a:pt x="190924" y="418552"/>
                    <a:pt x="181890" y="424574"/>
                    <a:pt x="175868" y="439630"/>
                  </a:cubicBezTo>
                  <a:cubicBezTo>
                    <a:pt x="172857" y="445652"/>
                    <a:pt x="172857" y="448664"/>
                    <a:pt x="169846" y="454686"/>
                  </a:cubicBezTo>
                  <a:cubicBezTo>
                    <a:pt x="145756" y="505876"/>
                    <a:pt x="145756" y="505876"/>
                    <a:pt x="82522" y="502865"/>
                  </a:cubicBezTo>
                  <a:cubicBezTo>
                    <a:pt x="85533" y="475764"/>
                    <a:pt x="106611" y="451675"/>
                    <a:pt x="112634" y="421563"/>
                  </a:cubicBezTo>
                  <a:lnTo>
                    <a:pt x="52411" y="421563"/>
                  </a:lnTo>
                  <a:cubicBezTo>
                    <a:pt x="34344" y="421563"/>
                    <a:pt x="31332" y="418552"/>
                    <a:pt x="31332" y="400485"/>
                  </a:cubicBezTo>
                  <a:cubicBezTo>
                    <a:pt x="31332" y="352306"/>
                    <a:pt x="31332" y="349295"/>
                    <a:pt x="76500" y="355318"/>
                  </a:cubicBezTo>
                  <a:cubicBezTo>
                    <a:pt x="133712" y="361340"/>
                    <a:pt x="169846" y="346284"/>
                    <a:pt x="187913" y="289072"/>
                  </a:cubicBezTo>
                  <a:cubicBezTo>
                    <a:pt x="199957" y="252938"/>
                    <a:pt x="221035" y="219815"/>
                    <a:pt x="236091" y="186692"/>
                  </a:cubicBezTo>
                  <a:cubicBezTo>
                    <a:pt x="245125" y="168625"/>
                    <a:pt x="251147" y="168625"/>
                    <a:pt x="266203" y="183681"/>
                  </a:cubicBezTo>
                  <a:cubicBezTo>
                    <a:pt x="284270" y="204759"/>
                    <a:pt x="302337" y="219815"/>
                    <a:pt x="320403" y="240893"/>
                  </a:cubicBezTo>
                  <a:cubicBezTo>
                    <a:pt x="338470" y="264983"/>
                    <a:pt x="347504" y="255949"/>
                    <a:pt x="359549" y="234871"/>
                  </a:cubicBezTo>
                  <a:cubicBezTo>
                    <a:pt x="392671" y="162603"/>
                    <a:pt x="428805" y="93346"/>
                    <a:pt x="464939" y="2408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929B6E0B-A948-4609-95F0-2F54A02BF58E}"/>
                </a:ext>
              </a:extLst>
            </p:cNvPr>
            <p:cNvSpPr/>
            <p:nvPr/>
          </p:nvSpPr>
          <p:spPr>
            <a:xfrm>
              <a:off x="6233756" y="2003428"/>
              <a:ext cx="66244" cy="113560"/>
            </a:xfrm>
            <a:custGeom>
              <a:avLst/>
              <a:gdLst>
                <a:gd name="connsiteX0" fmla="*/ 11913 w 23826"/>
                <a:gd name="connsiteY0" fmla="*/ 4698 h 40844"/>
                <a:gd name="connsiteX1" fmla="*/ 6498 w 23826"/>
                <a:gd name="connsiteY1" fmla="*/ 12279 h 40844"/>
                <a:gd name="connsiteX2" fmla="*/ 12996 w 23826"/>
                <a:gd name="connsiteY2" fmla="*/ 18777 h 40844"/>
                <a:gd name="connsiteX3" fmla="*/ 18411 w 23826"/>
                <a:gd name="connsiteY3" fmla="*/ 11196 h 40844"/>
                <a:gd name="connsiteX4" fmla="*/ 11913 w 23826"/>
                <a:gd name="connsiteY4" fmla="*/ 4698 h 40844"/>
                <a:gd name="connsiteX5" fmla="*/ 8664 w 23826"/>
                <a:gd name="connsiteY5" fmla="*/ 366 h 40844"/>
                <a:gd name="connsiteX6" fmla="*/ 21660 w 23826"/>
                <a:gd name="connsiteY6" fmla="*/ 6864 h 40844"/>
                <a:gd name="connsiteX7" fmla="*/ 23826 w 23826"/>
                <a:gd name="connsiteY7" fmla="*/ 18778 h 40844"/>
                <a:gd name="connsiteX8" fmla="*/ 22743 w 23826"/>
                <a:gd name="connsiteY8" fmla="*/ 31774 h 40844"/>
                <a:gd name="connsiteX9" fmla="*/ 14079 w 23826"/>
                <a:gd name="connsiteY9" fmla="*/ 40438 h 40844"/>
                <a:gd name="connsiteX10" fmla="*/ 3249 w 23826"/>
                <a:gd name="connsiteY10" fmla="*/ 37189 h 40844"/>
                <a:gd name="connsiteX11" fmla="*/ 1083 w 23826"/>
                <a:gd name="connsiteY11" fmla="*/ 31774 h 40844"/>
                <a:gd name="connsiteX12" fmla="*/ 6498 w 23826"/>
                <a:gd name="connsiteY12" fmla="*/ 31774 h 40844"/>
                <a:gd name="connsiteX13" fmla="*/ 7581 w 23826"/>
                <a:gd name="connsiteY13" fmla="*/ 32857 h 40844"/>
                <a:gd name="connsiteX14" fmla="*/ 16245 w 23826"/>
                <a:gd name="connsiteY14" fmla="*/ 31774 h 40844"/>
                <a:gd name="connsiteX15" fmla="*/ 17328 w 23826"/>
                <a:gd name="connsiteY15" fmla="*/ 26359 h 40844"/>
                <a:gd name="connsiteX16" fmla="*/ 10830 w 23826"/>
                <a:gd name="connsiteY16" fmla="*/ 25276 h 40844"/>
                <a:gd name="connsiteX17" fmla="*/ 0 w 23826"/>
                <a:gd name="connsiteY17" fmla="*/ 13362 h 40844"/>
                <a:gd name="connsiteX18" fmla="*/ 8664 w 23826"/>
                <a:gd name="connsiteY18" fmla="*/ 366 h 40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826" h="40844">
                  <a:moveTo>
                    <a:pt x="11913" y="4698"/>
                  </a:moveTo>
                  <a:cubicBezTo>
                    <a:pt x="7581" y="4698"/>
                    <a:pt x="6498" y="7947"/>
                    <a:pt x="6498" y="12279"/>
                  </a:cubicBezTo>
                  <a:cubicBezTo>
                    <a:pt x="6498" y="17694"/>
                    <a:pt x="8664" y="18777"/>
                    <a:pt x="12996" y="18777"/>
                  </a:cubicBezTo>
                  <a:cubicBezTo>
                    <a:pt x="17328" y="17694"/>
                    <a:pt x="18411" y="15528"/>
                    <a:pt x="18411" y="11196"/>
                  </a:cubicBezTo>
                  <a:cubicBezTo>
                    <a:pt x="18411" y="6864"/>
                    <a:pt x="15162" y="4698"/>
                    <a:pt x="11913" y="4698"/>
                  </a:cubicBezTo>
                  <a:close/>
                  <a:moveTo>
                    <a:pt x="8664" y="366"/>
                  </a:moveTo>
                  <a:cubicBezTo>
                    <a:pt x="15162" y="-717"/>
                    <a:pt x="19494" y="366"/>
                    <a:pt x="21660" y="6864"/>
                  </a:cubicBezTo>
                  <a:cubicBezTo>
                    <a:pt x="23826" y="10113"/>
                    <a:pt x="23826" y="15528"/>
                    <a:pt x="23826" y="18778"/>
                  </a:cubicBezTo>
                  <a:cubicBezTo>
                    <a:pt x="23826" y="23110"/>
                    <a:pt x="23826" y="27442"/>
                    <a:pt x="22743" y="31774"/>
                  </a:cubicBezTo>
                  <a:cubicBezTo>
                    <a:pt x="21660" y="36106"/>
                    <a:pt x="18411" y="39355"/>
                    <a:pt x="14079" y="40438"/>
                  </a:cubicBezTo>
                  <a:cubicBezTo>
                    <a:pt x="9747" y="41521"/>
                    <a:pt x="6498" y="40438"/>
                    <a:pt x="3249" y="37189"/>
                  </a:cubicBezTo>
                  <a:cubicBezTo>
                    <a:pt x="2166" y="36106"/>
                    <a:pt x="0" y="33940"/>
                    <a:pt x="1083" y="31774"/>
                  </a:cubicBezTo>
                  <a:cubicBezTo>
                    <a:pt x="3249" y="28525"/>
                    <a:pt x="4332" y="30691"/>
                    <a:pt x="6498" y="31774"/>
                  </a:cubicBezTo>
                  <a:cubicBezTo>
                    <a:pt x="6498" y="31774"/>
                    <a:pt x="6498" y="32857"/>
                    <a:pt x="7581" y="32857"/>
                  </a:cubicBezTo>
                  <a:cubicBezTo>
                    <a:pt x="10830" y="33940"/>
                    <a:pt x="14079" y="35023"/>
                    <a:pt x="16245" y="31774"/>
                  </a:cubicBezTo>
                  <a:cubicBezTo>
                    <a:pt x="17328" y="30691"/>
                    <a:pt x="18411" y="27442"/>
                    <a:pt x="17328" y="26359"/>
                  </a:cubicBezTo>
                  <a:cubicBezTo>
                    <a:pt x="16245" y="23110"/>
                    <a:pt x="12996" y="25276"/>
                    <a:pt x="10830" y="25276"/>
                  </a:cubicBezTo>
                  <a:cubicBezTo>
                    <a:pt x="3249" y="25276"/>
                    <a:pt x="0" y="19861"/>
                    <a:pt x="0" y="13362"/>
                  </a:cubicBezTo>
                  <a:cubicBezTo>
                    <a:pt x="0" y="6864"/>
                    <a:pt x="2166" y="2532"/>
                    <a:pt x="8664" y="36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539582C4-6AF1-4C4A-AA5A-83EF1F9F5928}"/>
                </a:ext>
              </a:extLst>
            </p:cNvPr>
            <p:cNvSpPr/>
            <p:nvPr/>
          </p:nvSpPr>
          <p:spPr>
            <a:xfrm>
              <a:off x="6345169" y="2001435"/>
              <a:ext cx="72269" cy="111697"/>
            </a:xfrm>
            <a:custGeom>
              <a:avLst/>
              <a:gdLst>
                <a:gd name="connsiteX0" fmla="*/ 12996 w 25993"/>
                <a:gd name="connsiteY0" fmla="*/ 6498 h 40174"/>
                <a:gd name="connsiteX1" fmla="*/ 5415 w 25993"/>
                <a:gd name="connsiteY1" fmla="*/ 19495 h 40174"/>
                <a:gd name="connsiteX2" fmla="*/ 12996 w 25993"/>
                <a:gd name="connsiteY2" fmla="*/ 33574 h 40174"/>
                <a:gd name="connsiteX3" fmla="*/ 20577 w 25993"/>
                <a:gd name="connsiteY3" fmla="*/ 19495 h 40174"/>
                <a:gd name="connsiteX4" fmla="*/ 12996 w 25993"/>
                <a:gd name="connsiteY4" fmla="*/ 6498 h 40174"/>
                <a:gd name="connsiteX5" fmla="*/ 14080 w 25993"/>
                <a:gd name="connsiteY5" fmla="*/ 0 h 40174"/>
                <a:gd name="connsiteX6" fmla="*/ 25993 w 25993"/>
                <a:gd name="connsiteY6" fmla="*/ 12996 h 40174"/>
                <a:gd name="connsiteX7" fmla="*/ 25993 w 25993"/>
                <a:gd name="connsiteY7" fmla="*/ 19495 h 40174"/>
                <a:gd name="connsiteX8" fmla="*/ 14080 w 25993"/>
                <a:gd name="connsiteY8" fmla="*/ 40072 h 40174"/>
                <a:gd name="connsiteX9" fmla="*/ 0 w 25993"/>
                <a:gd name="connsiteY9" fmla="*/ 22744 h 40174"/>
                <a:gd name="connsiteX10" fmla="*/ 1083 w 25993"/>
                <a:gd name="connsiteY10" fmla="*/ 12996 h 40174"/>
                <a:gd name="connsiteX11" fmla="*/ 14080 w 25993"/>
                <a:gd name="connsiteY11" fmla="*/ 0 h 40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93" h="40174">
                  <a:moveTo>
                    <a:pt x="12996" y="6498"/>
                  </a:moveTo>
                  <a:cubicBezTo>
                    <a:pt x="5415" y="6498"/>
                    <a:pt x="5415" y="14079"/>
                    <a:pt x="5415" y="19495"/>
                  </a:cubicBezTo>
                  <a:cubicBezTo>
                    <a:pt x="5415" y="24910"/>
                    <a:pt x="3249" y="33574"/>
                    <a:pt x="12996" y="33574"/>
                  </a:cubicBezTo>
                  <a:cubicBezTo>
                    <a:pt x="21660" y="32491"/>
                    <a:pt x="19494" y="24910"/>
                    <a:pt x="20577" y="19495"/>
                  </a:cubicBezTo>
                  <a:cubicBezTo>
                    <a:pt x="20577" y="14079"/>
                    <a:pt x="20577" y="6498"/>
                    <a:pt x="12996" y="6498"/>
                  </a:cubicBezTo>
                  <a:close/>
                  <a:moveTo>
                    <a:pt x="14080" y="0"/>
                  </a:moveTo>
                  <a:cubicBezTo>
                    <a:pt x="21661" y="0"/>
                    <a:pt x="24910" y="6498"/>
                    <a:pt x="25993" y="12996"/>
                  </a:cubicBezTo>
                  <a:lnTo>
                    <a:pt x="25993" y="19495"/>
                  </a:lnTo>
                  <a:cubicBezTo>
                    <a:pt x="25993" y="30325"/>
                    <a:pt x="24910" y="37906"/>
                    <a:pt x="14080" y="40072"/>
                  </a:cubicBezTo>
                  <a:cubicBezTo>
                    <a:pt x="5415" y="41155"/>
                    <a:pt x="0" y="33574"/>
                    <a:pt x="0" y="22744"/>
                  </a:cubicBezTo>
                  <a:cubicBezTo>
                    <a:pt x="0" y="19495"/>
                    <a:pt x="0" y="16246"/>
                    <a:pt x="1083" y="12996"/>
                  </a:cubicBezTo>
                  <a:cubicBezTo>
                    <a:pt x="2166" y="6498"/>
                    <a:pt x="5415" y="0"/>
                    <a:pt x="1408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19DE4FE9-30CA-4CBF-B42B-4EA608B82BDC}"/>
                </a:ext>
              </a:extLst>
            </p:cNvPr>
            <p:cNvSpPr/>
            <p:nvPr/>
          </p:nvSpPr>
          <p:spPr>
            <a:xfrm>
              <a:off x="6459127" y="2003848"/>
              <a:ext cx="36600" cy="105989"/>
            </a:xfrm>
            <a:custGeom>
              <a:avLst/>
              <a:gdLst>
                <a:gd name="connsiteX0" fmla="*/ 35416 w 38591"/>
                <a:gd name="connsiteY0" fmla="*/ 64131 h 111755"/>
                <a:gd name="connsiteX1" fmla="*/ 29066 w 38591"/>
                <a:gd name="connsiteY1" fmla="*/ 111756 h 111755"/>
                <a:gd name="connsiteX2" fmla="*/ 19541 w 38591"/>
                <a:gd name="connsiteY2" fmla="*/ 64131 h 111755"/>
                <a:gd name="connsiteX3" fmla="*/ 3666 w 38591"/>
                <a:gd name="connsiteY3" fmla="*/ 29206 h 111755"/>
                <a:gd name="connsiteX4" fmla="*/ 3666 w 38591"/>
                <a:gd name="connsiteY4" fmla="*/ 16506 h 111755"/>
                <a:gd name="connsiteX5" fmla="*/ 29066 w 38591"/>
                <a:gd name="connsiteY5" fmla="*/ 631 h 111755"/>
                <a:gd name="connsiteX6" fmla="*/ 38591 w 38591"/>
                <a:gd name="connsiteY6" fmla="*/ 13331 h 111755"/>
                <a:gd name="connsiteX7" fmla="*/ 35416 w 38591"/>
                <a:gd name="connsiteY7" fmla="*/ 64131 h 111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591" h="111755">
                  <a:moveTo>
                    <a:pt x="35416" y="64131"/>
                  </a:moveTo>
                  <a:cubicBezTo>
                    <a:pt x="32241" y="76831"/>
                    <a:pt x="41766" y="111756"/>
                    <a:pt x="29066" y="111756"/>
                  </a:cubicBezTo>
                  <a:cubicBezTo>
                    <a:pt x="6841" y="111756"/>
                    <a:pt x="22716" y="80006"/>
                    <a:pt x="19541" y="64131"/>
                  </a:cubicBezTo>
                  <a:cubicBezTo>
                    <a:pt x="16366" y="51431"/>
                    <a:pt x="25891" y="35556"/>
                    <a:pt x="3666" y="29206"/>
                  </a:cubicBezTo>
                  <a:cubicBezTo>
                    <a:pt x="491" y="29206"/>
                    <a:pt x="-2684" y="22856"/>
                    <a:pt x="3666" y="16506"/>
                  </a:cubicBezTo>
                  <a:cubicBezTo>
                    <a:pt x="10016" y="10156"/>
                    <a:pt x="19541" y="3806"/>
                    <a:pt x="29066" y="631"/>
                  </a:cubicBezTo>
                  <a:cubicBezTo>
                    <a:pt x="35416" y="-2544"/>
                    <a:pt x="38591" y="6981"/>
                    <a:pt x="38591" y="13331"/>
                  </a:cubicBezTo>
                  <a:cubicBezTo>
                    <a:pt x="35416" y="29206"/>
                    <a:pt x="35416" y="45081"/>
                    <a:pt x="35416" y="6413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A8392DEA-9B4A-4551-85F1-D32ED9B6673F}"/>
                </a:ext>
              </a:extLst>
            </p:cNvPr>
            <p:cNvSpPr/>
            <p:nvPr/>
          </p:nvSpPr>
          <p:spPr>
            <a:xfrm>
              <a:off x="6148197" y="2007457"/>
              <a:ext cx="34370" cy="108402"/>
            </a:xfrm>
            <a:custGeom>
              <a:avLst/>
              <a:gdLst>
                <a:gd name="connsiteX0" fmla="*/ 20365 w 36240"/>
                <a:gd name="connsiteY0" fmla="*/ 111125 h 114300"/>
                <a:gd name="connsiteX1" fmla="*/ 17190 w 36240"/>
                <a:gd name="connsiteY1" fmla="*/ 50800 h 114300"/>
                <a:gd name="connsiteX2" fmla="*/ 4490 w 36240"/>
                <a:gd name="connsiteY2" fmla="*/ 28575 h 114300"/>
                <a:gd name="connsiteX3" fmla="*/ 1315 w 36240"/>
                <a:gd name="connsiteY3" fmla="*/ 19050 h 114300"/>
                <a:gd name="connsiteX4" fmla="*/ 26715 w 36240"/>
                <a:gd name="connsiteY4" fmla="*/ 0 h 114300"/>
                <a:gd name="connsiteX5" fmla="*/ 36240 w 36240"/>
                <a:gd name="connsiteY5" fmla="*/ 9525 h 114300"/>
                <a:gd name="connsiteX6" fmla="*/ 36240 w 36240"/>
                <a:gd name="connsiteY6" fmla="*/ 114300 h 114300"/>
                <a:gd name="connsiteX7" fmla="*/ 20365 w 36240"/>
                <a:gd name="connsiteY7" fmla="*/ 11112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240" h="114300">
                  <a:moveTo>
                    <a:pt x="20365" y="111125"/>
                  </a:moveTo>
                  <a:cubicBezTo>
                    <a:pt x="10840" y="92075"/>
                    <a:pt x="17190" y="69850"/>
                    <a:pt x="17190" y="50800"/>
                  </a:cubicBezTo>
                  <a:cubicBezTo>
                    <a:pt x="17190" y="41275"/>
                    <a:pt x="23540" y="25400"/>
                    <a:pt x="4490" y="28575"/>
                  </a:cubicBezTo>
                  <a:cubicBezTo>
                    <a:pt x="1315" y="28575"/>
                    <a:pt x="-1860" y="22225"/>
                    <a:pt x="1315" y="19050"/>
                  </a:cubicBezTo>
                  <a:cubicBezTo>
                    <a:pt x="7665" y="9525"/>
                    <a:pt x="14015" y="3175"/>
                    <a:pt x="26715" y="0"/>
                  </a:cubicBezTo>
                  <a:cubicBezTo>
                    <a:pt x="33065" y="0"/>
                    <a:pt x="36240" y="3175"/>
                    <a:pt x="36240" y="9525"/>
                  </a:cubicBezTo>
                  <a:lnTo>
                    <a:pt x="36240" y="114300"/>
                  </a:lnTo>
                  <a:cubicBezTo>
                    <a:pt x="29890" y="111125"/>
                    <a:pt x="26715" y="111125"/>
                    <a:pt x="20365" y="1111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</p:grpSp>
      <p:cxnSp>
        <p:nvCxnSpPr>
          <p:cNvPr id="150" name="直接连接符 149">
            <a:extLst>
              <a:ext uri="{FF2B5EF4-FFF2-40B4-BE49-F238E27FC236}">
                <a16:creationId xmlns:a16="http://schemas.microsoft.com/office/drawing/2014/main" id="{9DCE86FF-6A68-4339-8C2A-B2914A115FCA}"/>
              </a:ext>
            </a:extLst>
          </p:cNvPr>
          <p:cNvCxnSpPr>
            <a:cxnSpLocks/>
          </p:cNvCxnSpPr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矩形 55">
            <a:extLst>
              <a:ext uri="{FF2B5EF4-FFF2-40B4-BE49-F238E27FC236}">
                <a16:creationId xmlns:a16="http://schemas.microsoft.com/office/drawing/2014/main" id="{7BE459E4-E734-43C4-B2DC-826F63375875}"/>
              </a:ext>
            </a:extLst>
          </p:cNvPr>
          <p:cNvSpPr/>
          <p:nvPr userDrawn="1"/>
        </p:nvSpPr>
        <p:spPr>
          <a:xfrm>
            <a:off x="0" y="534076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17B0B0AB-3FEC-4D0D-AA1E-52F202EAD89D}"/>
              </a:ext>
            </a:extLst>
          </p:cNvPr>
          <p:cNvSpPr/>
          <p:nvPr userDrawn="1"/>
        </p:nvSpPr>
        <p:spPr>
          <a:xfrm>
            <a:off x="0" y="553126"/>
            <a:ext cx="12192000" cy="6314399"/>
          </a:xfrm>
          <a:prstGeom prst="rect">
            <a:avLst/>
          </a:prstGeom>
          <a:blipFill dpi="0" rotWithShape="1">
            <a:blip r:embed="rId2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EEA2402B-FFE5-4A8E-A307-19198ED28D64}"/>
              </a:ext>
            </a:extLst>
          </p:cNvPr>
          <p:cNvGrpSpPr/>
          <p:nvPr/>
        </p:nvGrpSpPr>
        <p:grpSpPr>
          <a:xfrm>
            <a:off x="694481" y="2362754"/>
            <a:ext cx="3704317" cy="3521527"/>
            <a:chOff x="694481" y="2536373"/>
            <a:chExt cx="3704317" cy="3521527"/>
          </a:xfrm>
        </p:grpSpPr>
        <p:sp>
          <p:nvSpPr>
            <p:cNvPr id="58" name="平行四边形 57">
              <a:extLst>
                <a:ext uri="{FF2B5EF4-FFF2-40B4-BE49-F238E27FC236}">
                  <a16:creationId xmlns:a16="http://schemas.microsoft.com/office/drawing/2014/main" id="{83607D81-B94D-4FD1-AA95-2812BDE4E13A}"/>
                </a:ext>
              </a:extLst>
            </p:cNvPr>
            <p:cNvSpPr/>
            <p:nvPr/>
          </p:nvSpPr>
          <p:spPr>
            <a:xfrm flipH="1">
              <a:off x="1620593" y="2536373"/>
              <a:ext cx="2778205" cy="3227817"/>
            </a:xfrm>
            <a:prstGeom prst="parallelogram">
              <a:avLst>
                <a:gd name="adj" fmla="val 29873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平行四边形 58">
              <a:extLst>
                <a:ext uri="{FF2B5EF4-FFF2-40B4-BE49-F238E27FC236}">
                  <a16:creationId xmlns:a16="http://schemas.microsoft.com/office/drawing/2014/main" id="{11A981DF-9E00-4AE8-9106-894C85876320}"/>
                </a:ext>
              </a:extLst>
            </p:cNvPr>
            <p:cNvSpPr/>
            <p:nvPr/>
          </p:nvSpPr>
          <p:spPr>
            <a:xfrm>
              <a:off x="694481" y="2536373"/>
              <a:ext cx="2882095" cy="3521527"/>
            </a:xfrm>
            <a:prstGeom prst="parallelogram">
              <a:avLst>
                <a:gd name="adj" fmla="val 29873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>
            <a:extLst>
              <a:ext uri="{FF2B5EF4-FFF2-40B4-BE49-F238E27FC236}">
                <a16:creationId xmlns:a16="http://schemas.microsoft.com/office/drawing/2014/main" id="{0E309B8B-6FFB-41F6-BC74-AC723E12416A}"/>
              </a:ext>
            </a:extLst>
          </p:cNvPr>
          <p:cNvGrpSpPr/>
          <p:nvPr/>
        </p:nvGrpSpPr>
        <p:grpSpPr>
          <a:xfrm>
            <a:off x="4232027" y="2362754"/>
            <a:ext cx="3704317" cy="3521527"/>
            <a:chOff x="694481" y="2536373"/>
            <a:chExt cx="3704317" cy="3521527"/>
          </a:xfrm>
        </p:grpSpPr>
        <p:sp>
          <p:nvSpPr>
            <p:cNvPr id="64" name="平行四边形 63">
              <a:extLst>
                <a:ext uri="{FF2B5EF4-FFF2-40B4-BE49-F238E27FC236}">
                  <a16:creationId xmlns:a16="http://schemas.microsoft.com/office/drawing/2014/main" id="{70049D8A-5C94-4ACC-AA03-AFA432AB1B30}"/>
                </a:ext>
              </a:extLst>
            </p:cNvPr>
            <p:cNvSpPr/>
            <p:nvPr/>
          </p:nvSpPr>
          <p:spPr>
            <a:xfrm flipH="1">
              <a:off x="1620593" y="2536373"/>
              <a:ext cx="2778205" cy="3227817"/>
            </a:xfrm>
            <a:prstGeom prst="parallelogram">
              <a:avLst>
                <a:gd name="adj" fmla="val 29873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平行四边形 64">
              <a:extLst>
                <a:ext uri="{FF2B5EF4-FFF2-40B4-BE49-F238E27FC236}">
                  <a16:creationId xmlns:a16="http://schemas.microsoft.com/office/drawing/2014/main" id="{4C891E52-966B-49AB-B211-EEE523B37B75}"/>
                </a:ext>
              </a:extLst>
            </p:cNvPr>
            <p:cNvSpPr/>
            <p:nvPr/>
          </p:nvSpPr>
          <p:spPr>
            <a:xfrm>
              <a:off x="694481" y="2536373"/>
              <a:ext cx="2882095" cy="3521527"/>
            </a:xfrm>
            <a:prstGeom prst="parallelogram">
              <a:avLst>
                <a:gd name="adj" fmla="val 29873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>
            <a:extLst>
              <a:ext uri="{FF2B5EF4-FFF2-40B4-BE49-F238E27FC236}">
                <a16:creationId xmlns:a16="http://schemas.microsoft.com/office/drawing/2014/main" id="{02B9195E-1B10-4C00-AB8F-51A03240A6FB}"/>
              </a:ext>
            </a:extLst>
          </p:cNvPr>
          <p:cNvGrpSpPr/>
          <p:nvPr/>
        </p:nvGrpSpPr>
        <p:grpSpPr>
          <a:xfrm>
            <a:off x="7769574" y="2362754"/>
            <a:ext cx="3704317" cy="3521527"/>
            <a:chOff x="694481" y="2536373"/>
            <a:chExt cx="3704317" cy="3521527"/>
          </a:xfrm>
        </p:grpSpPr>
        <p:sp>
          <p:nvSpPr>
            <p:cNvPr id="69" name="平行四边形 68">
              <a:extLst>
                <a:ext uri="{FF2B5EF4-FFF2-40B4-BE49-F238E27FC236}">
                  <a16:creationId xmlns:a16="http://schemas.microsoft.com/office/drawing/2014/main" id="{2E3E4815-E20E-4BA5-B22E-B137125A7484}"/>
                </a:ext>
              </a:extLst>
            </p:cNvPr>
            <p:cNvSpPr/>
            <p:nvPr/>
          </p:nvSpPr>
          <p:spPr>
            <a:xfrm flipH="1">
              <a:off x="1620593" y="2536373"/>
              <a:ext cx="2778205" cy="3227817"/>
            </a:xfrm>
            <a:prstGeom prst="parallelogram">
              <a:avLst>
                <a:gd name="adj" fmla="val 29873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平行四边形 69">
              <a:extLst>
                <a:ext uri="{FF2B5EF4-FFF2-40B4-BE49-F238E27FC236}">
                  <a16:creationId xmlns:a16="http://schemas.microsoft.com/office/drawing/2014/main" id="{0D7BC7EA-B0FD-4E64-A420-7FE3AF6AFFD7}"/>
                </a:ext>
              </a:extLst>
            </p:cNvPr>
            <p:cNvSpPr/>
            <p:nvPr/>
          </p:nvSpPr>
          <p:spPr>
            <a:xfrm>
              <a:off x="694481" y="2536373"/>
              <a:ext cx="2882095" cy="3521527"/>
            </a:xfrm>
            <a:prstGeom prst="parallelogram">
              <a:avLst>
                <a:gd name="adj" fmla="val 29873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1" name="图片占位符 70">
            <a:extLst>
              <a:ext uri="{FF2B5EF4-FFF2-40B4-BE49-F238E27FC236}">
                <a16:creationId xmlns:a16="http://schemas.microsoft.com/office/drawing/2014/main" id="{6D1A0479-DB68-45AA-B932-CFC1B84AD73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13352" y="1790881"/>
            <a:ext cx="2304457" cy="1812097"/>
          </a:xfrm>
          <a:custGeom>
            <a:avLst/>
            <a:gdLst>
              <a:gd name="connsiteX0" fmla="*/ 434287 w 2304457"/>
              <a:gd name="connsiteY0" fmla="*/ 0 h 1812097"/>
              <a:gd name="connsiteX1" fmla="*/ 2304457 w 2304457"/>
              <a:gd name="connsiteY1" fmla="*/ 0 h 1812097"/>
              <a:gd name="connsiteX2" fmla="*/ 2304457 w 2304457"/>
              <a:gd name="connsiteY2" fmla="*/ 44709 h 1812097"/>
              <a:gd name="connsiteX3" fmla="*/ 1880885 w 2304457"/>
              <a:gd name="connsiteY3" fmla="*/ 1812097 h 1812097"/>
              <a:gd name="connsiteX4" fmla="*/ 0 w 2304457"/>
              <a:gd name="connsiteY4" fmla="*/ 1812097 h 1812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04457" h="1812097">
                <a:moveTo>
                  <a:pt x="434287" y="0"/>
                </a:moveTo>
                <a:lnTo>
                  <a:pt x="2304457" y="0"/>
                </a:lnTo>
                <a:lnTo>
                  <a:pt x="2304457" y="44709"/>
                </a:lnTo>
                <a:lnTo>
                  <a:pt x="1880885" y="1812097"/>
                </a:lnTo>
                <a:lnTo>
                  <a:pt x="0" y="1812097"/>
                </a:lnTo>
                <a:close/>
              </a:path>
            </a:pathLst>
          </a:custGeom>
          <a:ln w="38100">
            <a:solidFill>
              <a:schemeClr val="bg1"/>
            </a:solidFill>
          </a:ln>
          <a:effectLst>
            <a:outerShdw blurRad="190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2" name="图片占位符 71">
            <a:extLst>
              <a:ext uri="{FF2B5EF4-FFF2-40B4-BE49-F238E27FC236}">
                <a16:creationId xmlns:a16="http://schemas.microsoft.com/office/drawing/2014/main" id="{B92B367E-F686-46A3-AB54-8E5471B63B5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386420" y="1790881"/>
            <a:ext cx="2304457" cy="1812097"/>
          </a:xfrm>
          <a:custGeom>
            <a:avLst/>
            <a:gdLst>
              <a:gd name="connsiteX0" fmla="*/ 434287 w 2304457"/>
              <a:gd name="connsiteY0" fmla="*/ 0 h 1812097"/>
              <a:gd name="connsiteX1" fmla="*/ 2304457 w 2304457"/>
              <a:gd name="connsiteY1" fmla="*/ 0 h 1812097"/>
              <a:gd name="connsiteX2" fmla="*/ 2304457 w 2304457"/>
              <a:gd name="connsiteY2" fmla="*/ 44709 h 1812097"/>
              <a:gd name="connsiteX3" fmla="*/ 1880885 w 2304457"/>
              <a:gd name="connsiteY3" fmla="*/ 1812097 h 1812097"/>
              <a:gd name="connsiteX4" fmla="*/ 0 w 2304457"/>
              <a:gd name="connsiteY4" fmla="*/ 1812097 h 1812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04457" h="1812097">
                <a:moveTo>
                  <a:pt x="434287" y="0"/>
                </a:moveTo>
                <a:lnTo>
                  <a:pt x="2304457" y="0"/>
                </a:lnTo>
                <a:lnTo>
                  <a:pt x="2304457" y="44709"/>
                </a:lnTo>
                <a:lnTo>
                  <a:pt x="1880885" y="1812097"/>
                </a:lnTo>
                <a:lnTo>
                  <a:pt x="0" y="1812097"/>
                </a:lnTo>
                <a:close/>
              </a:path>
            </a:pathLst>
          </a:custGeom>
          <a:ln w="38100">
            <a:solidFill>
              <a:schemeClr val="bg1"/>
            </a:solidFill>
          </a:ln>
          <a:effectLst>
            <a:outerShdw blurRad="190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3" name="图片占位符 72">
            <a:extLst>
              <a:ext uri="{FF2B5EF4-FFF2-40B4-BE49-F238E27FC236}">
                <a16:creationId xmlns:a16="http://schemas.microsoft.com/office/drawing/2014/main" id="{BF780512-DCBF-4063-AA5B-8BE584976A3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849886" y="1790881"/>
            <a:ext cx="2304457" cy="1812097"/>
          </a:xfrm>
          <a:custGeom>
            <a:avLst/>
            <a:gdLst>
              <a:gd name="connsiteX0" fmla="*/ 434287 w 2304457"/>
              <a:gd name="connsiteY0" fmla="*/ 0 h 1812097"/>
              <a:gd name="connsiteX1" fmla="*/ 2304457 w 2304457"/>
              <a:gd name="connsiteY1" fmla="*/ 0 h 1812097"/>
              <a:gd name="connsiteX2" fmla="*/ 2304457 w 2304457"/>
              <a:gd name="connsiteY2" fmla="*/ 44709 h 1812097"/>
              <a:gd name="connsiteX3" fmla="*/ 1880885 w 2304457"/>
              <a:gd name="connsiteY3" fmla="*/ 1812097 h 1812097"/>
              <a:gd name="connsiteX4" fmla="*/ 0 w 2304457"/>
              <a:gd name="connsiteY4" fmla="*/ 1812097 h 1812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04457" h="1812097">
                <a:moveTo>
                  <a:pt x="434287" y="0"/>
                </a:moveTo>
                <a:lnTo>
                  <a:pt x="2304457" y="0"/>
                </a:lnTo>
                <a:lnTo>
                  <a:pt x="2304457" y="44709"/>
                </a:lnTo>
                <a:lnTo>
                  <a:pt x="1880885" y="1812097"/>
                </a:lnTo>
                <a:lnTo>
                  <a:pt x="0" y="1812097"/>
                </a:lnTo>
                <a:close/>
              </a:path>
            </a:pathLst>
          </a:custGeom>
          <a:ln w="38100">
            <a:solidFill>
              <a:schemeClr val="bg1"/>
            </a:solidFill>
          </a:ln>
          <a:effectLst>
            <a:outerShdw blurRad="190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cxnSp>
        <p:nvCxnSpPr>
          <p:cNvPr id="74" name="直接连接符 73">
            <a:extLst>
              <a:ext uri="{FF2B5EF4-FFF2-40B4-BE49-F238E27FC236}">
                <a16:creationId xmlns:a16="http://schemas.microsoft.com/office/drawing/2014/main" id="{DB5CE176-702D-4443-9EA9-E67B6504BAA1}"/>
              </a:ext>
            </a:extLst>
          </p:cNvPr>
          <p:cNvCxnSpPr>
            <a:cxnSpLocks/>
          </p:cNvCxnSpPr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矩形 65">
            <a:extLst>
              <a:ext uri="{FF2B5EF4-FFF2-40B4-BE49-F238E27FC236}">
                <a16:creationId xmlns:a16="http://schemas.microsoft.com/office/drawing/2014/main" id="{7529490F-1F38-452D-8087-534CBF04D6CB}"/>
              </a:ext>
            </a:extLst>
          </p:cNvPr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矩形 67">
            <a:extLst>
              <a:ext uri="{FF2B5EF4-FFF2-40B4-BE49-F238E27FC236}">
                <a16:creationId xmlns:a16="http://schemas.microsoft.com/office/drawing/2014/main" id="{9B5A178B-45E6-4A38-A51E-B81388C97A11}"/>
              </a:ext>
            </a:extLst>
          </p:cNvPr>
          <p:cNvSpPr/>
          <p:nvPr userDrawn="1"/>
        </p:nvSpPr>
        <p:spPr>
          <a:xfrm>
            <a:off x="240263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75" name="图片 74">
            <a:extLst>
              <a:ext uri="{FF2B5EF4-FFF2-40B4-BE49-F238E27FC236}">
                <a16:creationId xmlns:a16="http://schemas.microsoft.com/office/drawing/2014/main" id="{B3BF1AC5-2186-4CD8-9240-3AE59579A69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9546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  <p15:guide id="2" pos="325">
          <p15:clr>
            <a:srgbClr val="FBAE40"/>
          </p15:clr>
        </p15:guide>
        <p15:guide id="3" orient="horz" pos="346">
          <p15:clr>
            <a:srgbClr val="FBAE40"/>
          </p15:clr>
        </p15:guide>
        <p15:guide id="4" pos="7355">
          <p15:clr>
            <a:srgbClr val="FBAE40"/>
          </p15:clr>
        </p15:guide>
        <p15:guide id="5" orient="horz" pos="504">
          <p15:clr>
            <a:srgbClr val="FBAE40"/>
          </p15:clr>
        </p15:guide>
        <p15:guide id="6" orient="horz" pos="799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个人物介绍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8AFF7A37-24C2-4800-9844-57E74D620CDB}"/>
              </a:ext>
            </a:extLst>
          </p:cNvPr>
          <p:cNvSpPr/>
          <p:nvPr userDrawn="1"/>
        </p:nvSpPr>
        <p:spPr>
          <a:xfrm>
            <a:off x="0" y="534075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8D32A783-E64F-4D03-90B9-FD25235E2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pPr/>
              <a:t>‹#›</a:t>
            </a:fld>
            <a:endParaRPr lang="zh-CN" altLang="en-US" spc="90" dirty="0"/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F9441E25-A4D9-4C69-9A31-F86F72431794}"/>
              </a:ext>
            </a:extLst>
          </p:cNvPr>
          <p:cNvGrpSpPr/>
          <p:nvPr userDrawn="1"/>
        </p:nvGrpSpPr>
        <p:grpSpPr>
          <a:xfrm>
            <a:off x="526108" y="47270"/>
            <a:ext cx="444827" cy="449060"/>
            <a:chOff x="5535168" y="881263"/>
            <a:chExt cx="1586880" cy="1601975"/>
          </a:xfrm>
          <a:solidFill>
            <a:schemeClr val="bg1"/>
          </a:solidFill>
        </p:grpSpPr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5514C2D6-E5C9-43ED-A2CD-7E5D450EA32E}"/>
                </a:ext>
              </a:extLst>
            </p:cNvPr>
            <p:cNvSpPr/>
            <p:nvPr/>
          </p:nvSpPr>
          <p:spPr>
            <a:xfrm>
              <a:off x="5535168" y="881263"/>
              <a:ext cx="1586880" cy="1601975"/>
            </a:xfrm>
            <a:custGeom>
              <a:avLst/>
              <a:gdLst>
                <a:gd name="connsiteX0" fmla="*/ 499539 w 570753"/>
                <a:gd name="connsiteY0" fmla="*/ 232144 h 576182"/>
                <a:gd name="connsiteX1" fmla="*/ 493859 w 570753"/>
                <a:gd name="connsiteY1" fmla="*/ 240439 h 576182"/>
                <a:gd name="connsiteX2" fmla="*/ 488444 w 570753"/>
                <a:gd name="connsiteY2" fmla="*/ 245854 h 576182"/>
                <a:gd name="connsiteX3" fmla="*/ 488444 w 570753"/>
                <a:gd name="connsiteY3" fmla="*/ 245853 h 576182"/>
                <a:gd name="connsiteX4" fmla="*/ 499139 w 570753"/>
                <a:gd name="connsiteY4" fmla="*/ 232315 h 576182"/>
                <a:gd name="connsiteX5" fmla="*/ 527433 w 570753"/>
                <a:gd name="connsiteY5" fmla="*/ 225276 h 576182"/>
                <a:gd name="connsiteX6" fmla="*/ 533931 w 570753"/>
                <a:gd name="connsiteY6" fmla="*/ 225276 h 576182"/>
                <a:gd name="connsiteX7" fmla="*/ 534506 w 570753"/>
                <a:gd name="connsiteY7" fmla="*/ 225467 h 576182"/>
                <a:gd name="connsiteX8" fmla="*/ 515520 w 570753"/>
                <a:gd name="connsiteY8" fmla="*/ 225276 h 576182"/>
                <a:gd name="connsiteX9" fmla="*/ 516603 w 570753"/>
                <a:gd name="connsiteY9" fmla="*/ 225276 h 576182"/>
                <a:gd name="connsiteX10" fmla="*/ 514656 w 570753"/>
                <a:gd name="connsiteY10" fmla="*/ 225647 h 576182"/>
                <a:gd name="connsiteX11" fmla="*/ 300463 w 570753"/>
                <a:gd name="connsiteY11" fmla="*/ 10285 h 576182"/>
                <a:gd name="connsiteX12" fmla="*/ 253428 w 570753"/>
                <a:gd name="connsiteY12" fmla="*/ 11920 h 576182"/>
                <a:gd name="connsiteX13" fmla="*/ 15163 w 570753"/>
                <a:gd name="connsiteY13" fmla="*/ 342242 h 576182"/>
                <a:gd name="connsiteX14" fmla="*/ 227435 w 570753"/>
                <a:gd name="connsiteY14" fmla="*/ 558847 h 576182"/>
                <a:gd name="connsiteX15" fmla="*/ 504690 w 570753"/>
                <a:gd name="connsiteY15" fmla="*/ 454877 h 576182"/>
                <a:gd name="connsiteX16" fmla="*/ 538670 w 570753"/>
                <a:gd name="connsiteY16" fmla="*/ 397341 h 576182"/>
                <a:gd name="connsiteX17" fmla="*/ 555592 w 570753"/>
                <a:gd name="connsiteY17" fmla="*/ 332496 h 576182"/>
                <a:gd name="connsiteX18" fmla="*/ 555592 w 570753"/>
                <a:gd name="connsiteY18" fmla="*/ 332495 h 576182"/>
                <a:gd name="connsiteX19" fmla="*/ 557758 w 570753"/>
                <a:gd name="connsiteY19" fmla="*/ 325997 h 576182"/>
                <a:gd name="connsiteX20" fmla="*/ 558542 w 570753"/>
                <a:gd name="connsiteY20" fmla="*/ 288775 h 576182"/>
                <a:gd name="connsiteX21" fmla="*/ 559247 w 570753"/>
                <a:gd name="connsiteY21" fmla="*/ 286332 h 576182"/>
                <a:gd name="connsiteX22" fmla="*/ 558649 w 570753"/>
                <a:gd name="connsiteY22" fmla="*/ 283683 h 576182"/>
                <a:gd name="connsiteX23" fmla="*/ 559112 w 570753"/>
                <a:gd name="connsiteY23" fmla="*/ 261692 h 576182"/>
                <a:gd name="connsiteX24" fmla="*/ 545845 w 570753"/>
                <a:gd name="connsiteY24" fmla="*/ 198200 h 576182"/>
                <a:gd name="connsiteX25" fmla="*/ 300463 w 570753"/>
                <a:gd name="connsiteY25" fmla="*/ 10285 h 576182"/>
                <a:gd name="connsiteX26" fmla="*/ 288084 w 570753"/>
                <a:gd name="connsiteY26" fmla="*/ 7 h 576182"/>
                <a:gd name="connsiteX27" fmla="*/ 570753 w 570753"/>
                <a:gd name="connsiteY27" fmla="*/ 290257 h 576182"/>
                <a:gd name="connsiteX28" fmla="*/ 284835 w 570753"/>
                <a:gd name="connsiteY28" fmla="*/ 576176 h 576182"/>
                <a:gd name="connsiteX29" fmla="*/ 0 w 570753"/>
                <a:gd name="connsiteY29" fmla="*/ 287008 h 576182"/>
                <a:gd name="connsiteX30" fmla="*/ 288084 w 570753"/>
                <a:gd name="connsiteY30" fmla="*/ 7 h 576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570753" h="576182">
                  <a:moveTo>
                    <a:pt x="499539" y="232144"/>
                  </a:moveTo>
                  <a:lnTo>
                    <a:pt x="493859" y="240439"/>
                  </a:lnTo>
                  <a:cubicBezTo>
                    <a:pt x="493859" y="242605"/>
                    <a:pt x="490610" y="244771"/>
                    <a:pt x="488444" y="245854"/>
                  </a:cubicBezTo>
                  <a:lnTo>
                    <a:pt x="488444" y="245853"/>
                  </a:lnTo>
                  <a:cubicBezTo>
                    <a:pt x="492777" y="242604"/>
                    <a:pt x="495484" y="236918"/>
                    <a:pt x="499139" y="232315"/>
                  </a:cubicBezTo>
                  <a:close/>
                  <a:moveTo>
                    <a:pt x="527433" y="225276"/>
                  </a:moveTo>
                  <a:lnTo>
                    <a:pt x="533931" y="225276"/>
                  </a:lnTo>
                  <a:lnTo>
                    <a:pt x="534506" y="225467"/>
                  </a:lnTo>
                  <a:close/>
                  <a:moveTo>
                    <a:pt x="515520" y="225276"/>
                  </a:moveTo>
                  <a:lnTo>
                    <a:pt x="516603" y="225276"/>
                  </a:lnTo>
                  <a:lnTo>
                    <a:pt x="514656" y="225647"/>
                  </a:lnTo>
                  <a:close/>
                  <a:moveTo>
                    <a:pt x="300463" y="10285"/>
                  </a:moveTo>
                  <a:cubicBezTo>
                    <a:pt x="284870" y="9382"/>
                    <a:pt x="269132" y="9889"/>
                    <a:pt x="253428" y="11920"/>
                  </a:cubicBezTo>
                  <a:cubicBezTo>
                    <a:pt x="92057" y="32498"/>
                    <a:pt x="-18411" y="184121"/>
                    <a:pt x="15163" y="342242"/>
                  </a:cubicBezTo>
                  <a:cubicBezTo>
                    <a:pt x="40072" y="457043"/>
                    <a:pt x="111552" y="533938"/>
                    <a:pt x="227435" y="558847"/>
                  </a:cubicBezTo>
                  <a:cubicBezTo>
                    <a:pt x="340070" y="583757"/>
                    <a:pt x="433210" y="545851"/>
                    <a:pt x="504690" y="454877"/>
                  </a:cubicBezTo>
                  <a:cubicBezTo>
                    <a:pt x="518769" y="437007"/>
                    <a:pt x="530141" y="417783"/>
                    <a:pt x="538670" y="397341"/>
                  </a:cubicBezTo>
                  <a:lnTo>
                    <a:pt x="555592" y="332496"/>
                  </a:lnTo>
                  <a:lnTo>
                    <a:pt x="555592" y="332495"/>
                  </a:lnTo>
                  <a:cubicBezTo>
                    <a:pt x="556675" y="330329"/>
                    <a:pt x="557758" y="328163"/>
                    <a:pt x="557758" y="325997"/>
                  </a:cubicBezTo>
                  <a:lnTo>
                    <a:pt x="558542" y="288775"/>
                  </a:lnTo>
                  <a:lnTo>
                    <a:pt x="559247" y="286332"/>
                  </a:lnTo>
                  <a:lnTo>
                    <a:pt x="558649" y="283683"/>
                  </a:lnTo>
                  <a:lnTo>
                    <a:pt x="559112" y="261692"/>
                  </a:lnTo>
                  <a:cubicBezTo>
                    <a:pt x="556946" y="240438"/>
                    <a:pt x="552343" y="219319"/>
                    <a:pt x="545845" y="198200"/>
                  </a:cubicBezTo>
                  <a:cubicBezTo>
                    <a:pt x="511730" y="92064"/>
                    <a:pt x="409621" y="16608"/>
                    <a:pt x="300463" y="10285"/>
                  </a:cubicBezTo>
                  <a:close/>
                  <a:moveTo>
                    <a:pt x="288084" y="7"/>
                  </a:moveTo>
                  <a:cubicBezTo>
                    <a:pt x="444040" y="7"/>
                    <a:pt x="570753" y="131053"/>
                    <a:pt x="570753" y="290257"/>
                  </a:cubicBezTo>
                  <a:cubicBezTo>
                    <a:pt x="569670" y="448379"/>
                    <a:pt x="441874" y="577259"/>
                    <a:pt x="284835" y="576176"/>
                  </a:cubicBezTo>
                  <a:cubicBezTo>
                    <a:pt x="125631" y="576176"/>
                    <a:pt x="0" y="447296"/>
                    <a:pt x="0" y="287008"/>
                  </a:cubicBezTo>
                  <a:cubicBezTo>
                    <a:pt x="0" y="126721"/>
                    <a:pt x="127797" y="-1076"/>
                    <a:pt x="288084" y="7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8A0D3C90-807B-448A-A358-858D81371094}"/>
                </a:ext>
              </a:extLst>
            </p:cNvPr>
            <p:cNvSpPr/>
            <p:nvPr/>
          </p:nvSpPr>
          <p:spPr>
            <a:xfrm>
              <a:off x="5776061" y="1131209"/>
              <a:ext cx="1093075" cy="1096064"/>
            </a:xfrm>
            <a:custGeom>
              <a:avLst/>
              <a:gdLst>
                <a:gd name="connsiteX0" fmla="*/ 33578 w 393146"/>
                <a:gd name="connsiteY0" fmla="*/ 291333 h 394221"/>
                <a:gd name="connsiteX1" fmla="*/ 201447 w 393146"/>
                <a:gd name="connsiteY1" fmla="*/ 384473 h 394221"/>
                <a:gd name="connsiteX2" fmla="*/ 359568 w 393146"/>
                <a:gd name="connsiteY2" fmla="*/ 291333 h 394221"/>
                <a:gd name="connsiteX3" fmla="*/ 191578 w 393146"/>
                <a:gd name="connsiteY3" fmla="*/ 7835 h 394221"/>
                <a:gd name="connsiteX4" fmla="*/ 55117 w 393146"/>
                <a:gd name="connsiteY4" fmla="*/ 72563 h 394221"/>
                <a:gd name="connsiteX5" fmla="*/ 21544 w 393146"/>
                <a:gd name="connsiteY5" fmla="*/ 268590 h 394221"/>
                <a:gd name="connsiteX6" fmla="*/ 39955 w 393146"/>
                <a:gd name="connsiteY6" fmla="*/ 281586 h 394221"/>
                <a:gd name="connsiteX7" fmla="*/ 195911 w 393146"/>
                <a:gd name="connsiteY7" fmla="*/ 281586 h 394221"/>
                <a:gd name="connsiteX8" fmla="*/ 357281 w 393146"/>
                <a:gd name="connsiteY8" fmla="*/ 281586 h 394221"/>
                <a:gd name="connsiteX9" fmla="*/ 370277 w 393146"/>
                <a:gd name="connsiteY9" fmla="*/ 272922 h 394221"/>
                <a:gd name="connsiteX10" fmla="*/ 382190 w 393146"/>
                <a:gd name="connsiteY10" fmla="*/ 161370 h 394221"/>
                <a:gd name="connsiteX11" fmla="*/ 245729 w 393146"/>
                <a:gd name="connsiteY11" fmla="*/ 15162 h 394221"/>
                <a:gd name="connsiteX12" fmla="*/ 191578 w 393146"/>
                <a:gd name="connsiteY12" fmla="*/ 7835 h 394221"/>
                <a:gd name="connsiteX13" fmla="*/ 196027 w 393146"/>
                <a:gd name="connsiteY13" fmla="*/ 0 h 394221"/>
                <a:gd name="connsiteX14" fmla="*/ 393137 w 393146"/>
                <a:gd name="connsiteY14" fmla="*/ 197111 h 394221"/>
                <a:gd name="connsiteX15" fmla="*/ 196027 w 393146"/>
                <a:gd name="connsiteY15" fmla="*/ 394221 h 394221"/>
                <a:gd name="connsiteX16" fmla="*/ 0 w 393146"/>
                <a:gd name="connsiteY16" fmla="*/ 197111 h 394221"/>
                <a:gd name="connsiteX17" fmla="*/ 196027 w 393146"/>
                <a:gd name="connsiteY17" fmla="*/ 0 h 394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3146" h="394221">
                  <a:moveTo>
                    <a:pt x="33578" y="291333"/>
                  </a:moveTo>
                  <a:cubicBezTo>
                    <a:pt x="62820" y="344401"/>
                    <a:pt x="127801" y="388805"/>
                    <a:pt x="201447" y="384473"/>
                  </a:cubicBezTo>
                  <a:cubicBezTo>
                    <a:pt x="269677" y="381224"/>
                    <a:pt x="321662" y="349816"/>
                    <a:pt x="359568" y="291333"/>
                  </a:cubicBezTo>
                  <a:close/>
                  <a:moveTo>
                    <a:pt x="191578" y="7835"/>
                  </a:moveTo>
                  <a:cubicBezTo>
                    <a:pt x="139390" y="7784"/>
                    <a:pt x="93294" y="29512"/>
                    <a:pt x="55117" y="72563"/>
                  </a:cubicBezTo>
                  <a:cubicBezTo>
                    <a:pt x="4216" y="129963"/>
                    <a:pt x="-5532" y="197110"/>
                    <a:pt x="21544" y="268590"/>
                  </a:cubicBezTo>
                  <a:cubicBezTo>
                    <a:pt x="24793" y="278337"/>
                    <a:pt x="29125" y="281586"/>
                    <a:pt x="39955" y="281586"/>
                  </a:cubicBezTo>
                  <a:lnTo>
                    <a:pt x="195911" y="281586"/>
                  </a:lnTo>
                  <a:lnTo>
                    <a:pt x="357281" y="281586"/>
                  </a:lnTo>
                  <a:cubicBezTo>
                    <a:pt x="364862" y="281586"/>
                    <a:pt x="368111" y="279420"/>
                    <a:pt x="370277" y="272922"/>
                  </a:cubicBezTo>
                  <a:cubicBezTo>
                    <a:pt x="385439" y="237182"/>
                    <a:pt x="390855" y="199276"/>
                    <a:pt x="382190" y="161370"/>
                  </a:cubicBezTo>
                  <a:cubicBezTo>
                    <a:pt x="365945" y="85559"/>
                    <a:pt x="320458" y="34657"/>
                    <a:pt x="245729" y="15162"/>
                  </a:cubicBezTo>
                  <a:cubicBezTo>
                    <a:pt x="227047" y="10289"/>
                    <a:pt x="208974" y="7852"/>
                    <a:pt x="191578" y="7835"/>
                  </a:cubicBezTo>
                  <a:close/>
                  <a:moveTo>
                    <a:pt x="196027" y="0"/>
                  </a:moveTo>
                  <a:cubicBezTo>
                    <a:pt x="307579" y="0"/>
                    <a:pt x="393137" y="87725"/>
                    <a:pt x="393137" y="197111"/>
                  </a:cubicBezTo>
                  <a:cubicBezTo>
                    <a:pt x="394220" y="305413"/>
                    <a:pt x="304330" y="394221"/>
                    <a:pt x="196027" y="394221"/>
                  </a:cubicBezTo>
                  <a:cubicBezTo>
                    <a:pt x="87725" y="393138"/>
                    <a:pt x="0" y="305413"/>
                    <a:pt x="0" y="197111"/>
                  </a:cubicBezTo>
                  <a:cubicBezTo>
                    <a:pt x="0" y="88808"/>
                    <a:pt x="87725" y="0"/>
                    <a:pt x="196027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46A557D2-2350-4B86-A53D-FAC0FAFDBBEF}"/>
                </a:ext>
              </a:extLst>
            </p:cNvPr>
            <p:cNvSpPr/>
            <p:nvPr/>
          </p:nvSpPr>
          <p:spPr>
            <a:xfrm>
              <a:off x="6841783" y="1384147"/>
              <a:ext cx="203594" cy="124047"/>
            </a:xfrm>
            <a:custGeom>
              <a:avLst/>
              <a:gdLst>
                <a:gd name="connsiteX0" fmla="*/ 15286 w 203594"/>
                <a:gd name="connsiteY0" fmla="*/ 48177 h 124047"/>
                <a:gd name="connsiteX1" fmla="*/ 27328 w 203594"/>
                <a:gd name="connsiteY1" fmla="*/ 84313 h 124047"/>
                <a:gd name="connsiteX2" fmla="*/ 42384 w 203594"/>
                <a:gd name="connsiteY2" fmla="*/ 81301 h 124047"/>
                <a:gd name="connsiteX3" fmla="*/ 15286 w 203594"/>
                <a:gd name="connsiteY3" fmla="*/ 48177 h 124047"/>
                <a:gd name="connsiteX4" fmla="*/ 135730 w 203594"/>
                <a:gd name="connsiteY4" fmla="*/ 0 h 124047"/>
                <a:gd name="connsiteX5" fmla="*/ 144764 w 203594"/>
                <a:gd name="connsiteY5" fmla="*/ 12045 h 124047"/>
                <a:gd name="connsiteX6" fmla="*/ 150034 w 203594"/>
                <a:gd name="connsiteY6" fmla="*/ 22207 h 124047"/>
                <a:gd name="connsiteX7" fmla="*/ 159819 w 203594"/>
                <a:gd name="connsiteY7" fmla="*/ 30111 h 124047"/>
                <a:gd name="connsiteX8" fmla="*/ 159819 w 203594"/>
                <a:gd name="connsiteY8" fmla="*/ 30110 h 124047"/>
                <a:gd name="connsiteX9" fmla="*/ 186919 w 203594"/>
                <a:gd name="connsiteY9" fmla="*/ 54199 h 124047"/>
                <a:gd name="connsiteX10" fmla="*/ 201974 w 203594"/>
                <a:gd name="connsiteY10" fmla="*/ 75277 h 124047"/>
                <a:gd name="connsiteX11" fmla="*/ 171863 w 203594"/>
                <a:gd name="connsiteY11" fmla="*/ 78288 h 124047"/>
                <a:gd name="connsiteX12" fmla="*/ 141752 w 203594"/>
                <a:gd name="connsiteY12" fmla="*/ 66243 h 124047"/>
                <a:gd name="connsiteX13" fmla="*/ 63461 w 203594"/>
                <a:gd name="connsiteY13" fmla="*/ 105390 h 124047"/>
                <a:gd name="connsiteX14" fmla="*/ 57439 w 203594"/>
                <a:gd name="connsiteY14" fmla="*/ 123457 h 124047"/>
                <a:gd name="connsiteX15" fmla="*/ 48406 w 203594"/>
                <a:gd name="connsiteY15" fmla="*/ 108401 h 124047"/>
                <a:gd name="connsiteX16" fmla="*/ 36361 w 203594"/>
                <a:gd name="connsiteY16" fmla="*/ 99368 h 124047"/>
                <a:gd name="connsiteX17" fmla="*/ 6250 w 203594"/>
                <a:gd name="connsiteY17" fmla="*/ 48177 h 124047"/>
                <a:gd name="connsiteX18" fmla="*/ 18295 w 203594"/>
                <a:gd name="connsiteY18" fmla="*/ 24088 h 124047"/>
                <a:gd name="connsiteX19" fmla="*/ 42384 w 203594"/>
                <a:gd name="connsiteY19" fmla="*/ 39144 h 124047"/>
                <a:gd name="connsiteX20" fmla="*/ 60450 w 203594"/>
                <a:gd name="connsiteY20" fmla="*/ 54199 h 124047"/>
                <a:gd name="connsiteX21" fmla="*/ 72494 w 203594"/>
                <a:gd name="connsiteY21" fmla="*/ 21077 h 124047"/>
                <a:gd name="connsiteX22" fmla="*/ 135730 w 203594"/>
                <a:gd name="connsiteY22" fmla="*/ 48177 h 124047"/>
                <a:gd name="connsiteX23" fmla="*/ 156808 w 203594"/>
                <a:gd name="connsiteY23" fmla="*/ 42155 h 124047"/>
                <a:gd name="connsiteX24" fmla="*/ 159815 w 203594"/>
                <a:gd name="connsiteY24" fmla="*/ 30127 h 124047"/>
                <a:gd name="connsiteX25" fmla="*/ 156809 w 203594"/>
                <a:gd name="connsiteY25" fmla="*/ 39145 h 124047"/>
                <a:gd name="connsiteX26" fmla="*/ 126696 w 203594"/>
                <a:gd name="connsiteY26" fmla="*/ 18067 h 124047"/>
                <a:gd name="connsiteX27" fmla="*/ 123685 w 203594"/>
                <a:gd name="connsiteY27" fmla="*/ 6022 h 124047"/>
                <a:gd name="connsiteX28" fmla="*/ 135730 w 203594"/>
                <a:gd name="connsiteY28" fmla="*/ 0 h 124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03594" h="124047">
                  <a:moveTo>
                    <a:pt x="15286" y="48177"/>
                  </a:moveTo>
                  <a:cubicBezTo>
                    <a:pt x="15286" y="66243"/>
                    <a:pt x="9264" y="81301"/>
                    <a:pt x="27328" y="84313"/>
                  </a:cubicBezTo>
                  <a:cubicBezTo>
                    <a:pt x="33350" y="87324"/>
                    <a:pt x="42384" y="87324"/>
                    <a:pt x="42384" y="81301"/>
                  </a:cubicBezTo>
                  <a:cubicBezTo>
                    <a:pt x="42384" y="69254"/>
                    <a:pt x="30339" y="57210"/>
                    <a:pt x="15286" y="48177"/>
                  </a:cubicBezTo>
                  <a:close/>
                  <a:moveTo>
                    <a:pt x="135730" y="0"/>
                  </a:moveTo>
                  <a:cubicBezTo>
                    <a:pt x="141753" y="0"/>
                    <a:pt x="147775" y="0"/>
                    <a:pt x="144764" y="12045"/>
                  </a:cubicBezTo>
                  <a:cubicBezTo>
                    <a:pt x="143258" y="16561"/>
                    <a:pt x="146269" y="19572"/>
                    <a:pt x="150034" y="22207"/>
                  </a:cubicBezTo>
                  <a:lnTo>
                    <a:pt x="159819" y="30111"/>
                  </a:lnTo>
                  <a:lnTo>
                    <a:pt x="159819" y="30110"/>
                  </a:lnTo>
                  <a:cubicBezTo>
                    <a:pt x="174874" y="30110"/>
                    <a:pt x="174874" y="48177"/>
                    <a:pt x="186919" y="54199"/>
                  </a:cubicBezTo>
                  <a:cubicBezTo>
                    <a:pt x="195952" y="60221"/>
                    <a:pt x="207996" y="63232"/>
                    <a:pt x="201974" y="75277"/>
                  </a:cubicBezTo>
                  <a:cubicBezTo>
                    <a:pt x="195952" y="87324"/>
                    <a:pt x="183908" y="81301"/>
                    <a:pt x="171863" y="78288"/>
                  </a:cubicBezTo>
                  <a:cubicBezTo>
                    <a:pt x="162830" y="75277"/>
                    <a:pt x="150786" y="69254"/>
                    <a:pt x="141752" y="66243"/>
                  </a:cubicBezTo>
                  <a:cubicBezTo>
                    <a:pt x="102605" y="48177"/>
                    <a:pt x="72494" y="63232"/>
                    <a:pt x="63461" y="105390"/>
                  </a:cubicBezTo>
                  <a:cubicBezTo>
                    <a:pt x="63461" y="111412"/>
                    <a:pt x="63461" y="120446"/>
                    <a:pt x="57439" y="123457"/>
                  </a:cubicBezTo>
                  <a:cubicBezTo>
                    <a:pt x="45395" y="126468"/>
                    <a:pt x="48406" y="117434"/>
                    <a:pt x="48406" y="108401"/>
                  </a:cubicBezTo>
                  <a:cubicBezTo>
                    <a:pt x="48406" y="102379"/>
                    <a:pt x="42384" y="102379"/>
                    <a:pt x="36361" y="99368"/>
                  </a:cubicBezTo>
                  <a:cubicBezTo>
                    <a:pt x="-2783" y="93346"/>
                    <a:pt x="-5797" y="90335"/>
                    <a:pt x="6250" y="48177"/>
                  </a:cubicBezTo>
                  <a:cubicBezTo>
                    <a:pt x="9262" y="39144"/>
                    <a:pt x="9262" y="27099"/>
                    <a:pt x="18295" y="24088"/>
                  </a:cubicBezTo>
                  <a:cubicBezTo>
                    <a:pt x="30339" y="21077"/>
                    <a:pt x="33350" y="36132"/>
                    <a:pt x="42384" y="39144"/>
                  </a:cubicBezTo>
                  <a:cubicBezTo>
                    <a:pt x="48406" y="42155"/>
                    <a:pt x="48406" y="60221"/>
                    <a:pt x="60450" y="54199"/>
                  </a:cubicBezTo>
                  <a:cubicBezTo>
                    <a:pt x="78517" y="48177"/>
                    <a:pt x="72494" y="33121"/>
                    <a:pt x="72494" y="21077"/>
                  </a:cubicBezTo>
                  <a:cubicBezTo>
                    <a:pt x="96583" y="21077"/>
                    <a:pt x="114650" y="42155"/>
                    <a:pt x="135730" y="48177"/>
                  </a:cubicBezTo>
                  <a:cubicBezTo>
                    <a:pt x="144764" y="51188"/>
                    <a:pt x="153797" y="60221"/>
                    <a:pt x="156808" y="42155"/>
                  </a:cubicBezTo>
                  <a:lnTo>
                    <a:pt x="159815" y="30127"/>
                  </a:lnTo>
                  <a:lnTo>
                    <a:pt x="156809" y="39145"/>
                  </a:lnTo>
                  <a:cubicBezTo>
                    <a:pt x="147775" y="33123"/>
                    <a:pt x="135730" y="27100"/>
                    <a:pt x="126696" y="18067"/>
                  </a:cubicBezTo>
                  <a:cubicBezTo>
                    <a:pt x="123685" y="15056"/>
                    <a:pt x="117663" y="9033"/>
                    <a:pt x="123685" y="6022"/>
                  </a:cubicBezTo>
                  <a:cubicBezTo>
                    <a:pt x="126696" y="3011"/>
                    <a:pt x="132719" y="0"/>
                    <a:pt x="13573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834CC750-49E1-45C4-A7A7-59F7B9CF996F}"/>
                </a:ext>
              </a:extLst>
            </p:cNvPr>
            <p:cNvSpPr/>
            <p:nvPr/>
          </p:nvSpPr>
          <p:spPr>
            <a:xfrm>
              <a:off x="6005941" y="1007751"/>
              <a:ext cx="80268" cy="182648"/>
            </a:xfrm>
            <a:custGeom>
              <a:avLst/>
              <a:gdLst>
                <a:gd name="connsiteX0" fmla="*/ 71936 w 84635"/>
                <a:gd name="connsiteY0" fmla="*/ 133350 h 192585"/>
                <a:gd name="connsiteX1" fmla="*/ 84635 w 84635"/>
                <a:gd name="connsiteY1" fmla="*/ 168275 h 192585"/>
                <a:gd name="connsiteX2" fmla="*/ 49711 w 84635"/>
                <a:gd name="connsiteY2" fmla="*/ 187325 h 192585"/>
                <a:gd name="connsiteX3" fmla="*/ 37010 w 84635"/>
                <a:gd name="connsiteY3" fmla="*/ 190500 h 192585"/>
                <a:gd name="connsiteX4" fmla="*/ 37010 w 84635"/>
                <a:gd name="connsiteY4" fmla="*/ 174625 h 192585"/>
                <a:gd name="connsiteX5" fmla="*/ 49711 w 84635"/>
                <a:gd name="connsiteY5" fmla="*/ 136525 h 192585"/>
                <a:gd name="connsiteX6" fmla="*/ 21135 w 84635"/>
                <a:gd name="connsiteY6" fmla="*/ 127000 h 192585"/>
                <a:gd name="connsiteX7" fmla="*/ 5261 w 84635"/>
                <a:gd name="connsiteY7" fmla="*/ 92075 h 192585"/>
                <a:gd name="connsiteX8" fmla="*/ 2086 w 84635"/>
                <a:gd name="connsiteY8" fmla="*/ 82550 h 192585"/>
                <a:gd name="connsiteX9" fmla="*/ 17960 w 84635"/>
                <a:gd name="connsiteY9" fmla="*/ 0 h 192585"/>
                <a:gd name="connsiteX10" fmla="*/ 33835 w 84635"/>
                <a:gd name="connsiteY10" fmla="*/ 22225 h 192585"/>
                <a:gd name="connsiteX11" fmla="*/ 49711 w 84635"/>
                <a:gd name="connsiteY11" fmla="*/ 3175 h 192585"/>
                <a:gd name="connsiteX12" fmla="*/ 71936 w 84635"/>
                <a:gd name="connsiteY12" fmla="*/ 133350 h 192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635" h="192585">
                  <a:moveTo>
                    <a:pt x="71936" y="133350"/>
                  </a:moveTo>
                  <a:cubicBezTo>
                    <a:pt x="75111" y="146050"/>
                    <a:pt x="81460" y="155575"/>
                    <a:pt x="84635" y="168275"/>
                  </a:cubicBezTo>
                  <a:cubicBezTo>
                    <a:pt x="75111" y="177800"/>
                    <a:pt x="49711" y="158750"/>
                    <a:pt x="49711" y="187325"/>
                  </a:cubicBezTo>
                  <a:cubicBezTo>
                    <a:pt x="49711" y="193675"/>
                    <a:pt x="40185" y="193675"/>
                    <a:pt x="37010" y="190500"/>
                  </a:cubicBezTo>
                  <a:cubicBezTo>
                    <a:pt x="30660" y="187325"/>
                    <a:pt x="33835" y="180975"/>
                    <a:pt x="37010" y="174625"/>
                  </a:cubicBezTo>
                  <a:cubicBezTo>
                    <a:pt x="46536" y="165100"/>
                    <a:pt x="56061" y="155575"/>
                    <a:pt x="49711" y="136525"/>
                  </a:cubicBezTo>
                  <a:cubicBezTo>
                    <a:pt x="33835" y="149225"/>
                    <a:pt x="21135" y="158750"/>
                    <a:pt x="21135" y="127000"/>
                  </a:cubicBezTo>
                  <a:cubicBezTo>
                    <a:pt x="21135" y="114300"/>
                    <a:pt x="27485" y="98425"/>
                    <a:pt x="5261" y="92075"/>
                  </a:cubicBezTo>
                  <a:cubicBezTo>
                    <a:pt x="-1089" y="88900"/>
                    <a:pt x="-1089" y="85725"/>
                    <a:pt x="2086" y="82550"/>
                  </a:cubicBezTo>
                  <a:cubicBezTo>
                    <a:pt x="27485" y="60325"/>
                    <a:pt x="11611" y="28575"/>
                    <a:pt x="17960" y="0"/>
                  </a:cubicBezTo>
                  <a:cubicBezTo>
                    <a:pt x="30660" y="3175"/>
                    <a:pt x="27485" y="15875"/>
                    <a:pt x="33835" y="22225"/>
                  </a:cubicBezTo>
                  <a:cubicBezTo>
                    <a:pt x="40185" y="15875"/>
                    <a:pt x="43360" y="9525"/>
                    <a:pt x="49711" y="3175"/>
                  </a:cubicBezTo>
                  <a:cubicBezTo>
                    <a:pt x="43360" y="50800"/>
                    <a:pt x="56061" y="92075"/>
                    <a:pt x="71936" y="1333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5C15F9F2-2413-4242-83AC-E07F023E8F31}"/>
                </a:ext>
              </a:extLst>
            </p:cNvPr>
            <p:cNvSpPr/>
            <p:nvPr/>
          </p:nvSpPr>
          <p:spPr>
            <a:xfrm>
              <a:off x="6068721" y="2247875"/>
              <a:ext cx="105994" cy="117911"/>
            </a:xfrm>
            <a:custGeom>
              <a:avLst/>
              <a:gdLst>
                <a:gd name="connsiteX0" fmla="*/ 69239 w 111761"/>
                <a:gd name="connsiteY0" fmla="*/ 76701 h 124326"/>
                <a:gd name="connsiteX1" fmla="*/ 88289 w 111761"/>
                <a:gd name="connsiteY1" fmla="*/ 32251 h 124326"/>
                <a:gd name="connsiteX2" fmla="*/ 104164 w 111761"/>
                <a:gd name="connsiteY2" fmla="*/ 19551 h 124326"/>
                <a:gd name="connsiteX3" fmla="*/ 107339 w 111761"/>
                <a:gd name="connsiteY3" fmla="*/ 38601 h 124326"/>
                <a:gd name="connsiteX4" fmla="*/ 85114 w 111761"/>
                <a:gd name="connsiteY4" fmla="*/ 108451 h 124326"/>
                <a:gd name="connsiteX5" fmla="*/ 69239 w 111761"/>
                <a:gd name="connsiteY5" fmla="*/ 124326 h 124326"/>
                <a:gd name="connsiteX6" fmla="*/ 53364 w 111761"/>
                <a:gd name="connsiteY6" fmla="*/ 108451 h 124326"/>
                <a:gd name="connsiteX7" fmla="*/ 40664 w 111761"/>
                <a:gd name="connsiteY7" fmla="*/ 54476 h 124326"/>
                <a:gd name="connsiteX8" fmla="*/ 24789 w 111761"/>
                <a:gd name="connsiteY8" fmla="*/ 83051 h 124326"/>
                <a:gd name="connsiteX9" fmla="*/ 8914 w 111761"/>
                <a:gd name="connsiteY9" fmla="*/ 102101 h 124326"/>
                <a:gd name="connsiteX10" fmla="*/ 5739 w 111761"/>
                <a:gd name="connsiteY10" fmla="*/ 76701 h 124326"/>
                <a:gd name="connsiteX11" fmla="*/ 27964 w 111761"/>
                <a:gd name="connsiteY11" fmla="*/ 16376 h 124326"/>
                <a:gd name="connsiteX12" fmla="*/ 40664 w 111761"/>
                <a:gd name="connsiteY12" fmla="*/ 501 h 124326"/>
                <a:gd name="connsiteX13" fmla="*/ 59714 w 111761"/>
                <a:gd name="connsiteY13" fmla="*/ 19551 h 124326"/>
                <a:gd name="connsiteX14" fmla="*/ 69239 w 111761"/>
                <a:gd name="connsiteY14" fmla="*/ 76701 h 124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1761" h="124326">
                  <a:moveTo>
                    <a:pt x="69239" y="76701"/>
                  </a:moveTo>
                  <a:cubicBezTo>
                    <a:pt x="78764" y="54476"/>
                    <a:pt x="81939" y="44951"/>
                    <a:pt x="88289" y="32251"/>
                  </a:cubicBezTo>
                  <a:cubicBezTo>
                    <a:pt x="91464" y="25901"/>
                    <a:pt x="91464" y="16376"/>
                    <a:pt x="104164" y="19551"/>
                  </a:cubicBezTo>
                  <a:cubicBezTo>
                    <a:pt x="116864" y="22726"/>
                    <a:pt x="110514" y="32251"/>
                    <a:pt x="107339" y="38601"/>
                  </a:cubicBezTo>
                  <a:cubicBezTo>
                    <a:pt x="100989" y="60826"/>
                    <a:pt x="91464" y="83051"/>
                    <a:pt x="85114" y="108451"/>
                  </a:cubicBezTo>
                  <a:cubicBezTo>
                    <a:pt x="81939" y="114801"/>
                    <a:pt x="81939" y="124326"/>
                    <a:pt x="69239" y="124326"/>
                  </a:cubicBezTo>
                  <a:cubicBezTo>
                    <a:pt x="59714" y="124326"/>
                    <a:pt x="56539" y="117976"/>
                    <a:pt x="53364" y="108451"/>
                  </a:cubicBezTo>
                  <a:cubicBezTo>
                    <a:pt x="50189" y="92576"/>
                    <a:pt x="43839" y="73526"/>
                    <a:pt x="40664" y="54476"/>
                  </a:cubicBezTo>
                  <a:cubicBezTo>
                    <a:pt x="24789" y="60826"/>
                    <a:pt x="27964" y="73526"/>
                    <a:pt x="24789" y="83051"/>
                  </a:cubicBezTo>
                  <a:cubicBezTo>
                    <a:pt x="18439" y="89401"/>
                    <a:pt x="21614" y="105276"/>
                    <a:pt x="8914" y="102101"/>
                  </a:cubicBezTo>
                  <a:cubicBezTo>
                    <a:pt x="-6961" y="98926"/>
                    <a:pt x="2564" y="86226"/>
                    <a:pt x="5739" y="76701"/>
                  </a:cubicBezTo>
                  <a:cubicBezTo>
                    <a:pt x="12089" y="54476"/>
                    <a:pt x="18439" y="35426"/>
                    <a:pt x="27964" y="16376"/>
                  </a:cubicBezTo>
                  <a:cubicBezTo>
                    <a:pt x="31139" y="10026"/>
                    <a:pt x="27964" y="-2674"/>
                    <a:pt x="40664" y="501"/>
                  </a:cubicBezTo>
                  <a:cubicBezTo>
                    <a:pt x="50189" y="501"/>
                    <a:pt x="56539" y="10026"/>
                    <a:pt x="59714" y="19551"/>
                  </a:cubicBezTo>
                  <a:cubicBezTo>
                    <a:pt x="56539" y="32251"/>
                    <a:pt x="59714" y="48126"/>
                    <a:pt x="69239" y="7670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DB46A0C0-BA61-4D1A-918A-628BFC80D105}"/>
                </a:ext>
              </a:extLst>
            </p:cNvPr>
            <p:cNvSpPr/>
            <p:nvPr/>
          </p:nvSpPr>
          <p:spPr>
            <a:xfrm>
              <a:off x="6181060" y="2275739"/>
              <a:ext cx="99463" cy="107824"/>
            </a:xfrm>
            <a:custGeom>
              <a:avLst/>
              <a:gdLst>
                <a:gd name="connsiteX0" fmla="*/ 77787 w 104876"/>
                <a:gd name="connsiteY0" fmla="*/ 56846 h 113692"/>
                <a:gd name="connsiteX1" fmla="*/ 103188 w 104876"/>
                <a:gd name="connsiteY1" fmla="*/ 69546 h 113692"/>
                <a:gd name="connsiteX2" fmla="*/ 87312 w 104876"/>
                <a:gd name="connsiteY2" fmla="*/ 107646 h 113692"/>
                <a:gd name="connsiteX3" fmla="*/ 14287 w 104876"/>
                <a:gd name="connsiteY3" fmla="*/ 94946 h 113692"/>
                <a:gd name="connsiteX4" fmla="*/ 14287 w 104876"/>
                <a:gd name="connsiteY4" fmla="*/ 18746 h 113692"/>
                <a:gd name="connsiteX5" fmla="*/ 84137 w 104876"/>
                <a:gd name="connsiteY5" fmla="*/ 6046 h 113692"/>
                <a:gd name="connsiteX6" fmla="*/ 103188 w 104876"/>
                <a:gd name="connsiteY6" fmla="*/ 34621 h 113692"/>
                <a:gd name="connsiteX7" fmla="*/ 77787 w 104876"/>
                <a:gd name="connsiteY7" fmla="*/ 28271 h 113692"/>
                <a:gd name="connsiteX8" fmla="*/ 39687 w 104876"/>
                <a:gd name="connsiteY8" fmla="*/ 25096 h 113692"/>
                <a:gd name="connsiteX9" fmla="*/ 26987 w 104876"/>
                <a:gd name="connsiteY9" fmla="*/ 72721 h 113692"/>
                <a:gd name="connsiteX10" fmla="*/ 52388 w 104876"/>
                <a:gd name="connsiteY10" fmla="*/ 91771 h 113692"/>
                <a:gd name="connsiteX11" fmla="*/ 74612 w 104876"/>
                <a:gd name="connsiteY11" fmla="*/ 85421 h 113692"/>
                <a:gd name="connsiteX12" fmla="*/ 61912 w 104876"/>
                <a:gd name="connsiteY12" fmla="*/ 69546 h 113692"/>
                <a:gd name="connsiteX13" fmla="*/ 55563 w 104876"/>
                <a:gd name="connsiteY13" fmla="*/ 60021 h 113692"/>
                <a:gd name="connsiteX14" fmla="*/ 77787 w 104876"/>
                <a:gd name="connsiteY14" fmla="*/ 56846 h 113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876" h="113692">
                  <a:moveTo>
                    <a:pt x="77787" y="56846"/>
                  </a:moveTo>
                  <a:cubicBezTo>
                    <a:pt x="84137" y="60021"/>
                    <a:pt x="103188" y="50496"/>
                    <a:pt x="103188" y="69546"/>
                  </a:cubicBezTo>
                  <a:cubicBezTo>
                    <a:pt x="103188" y="82246"/>
                    <a:pt x="106363" y="101296"/>
                    <a:pt x="87312" y="107646"/>
                  </a:cubicBezTo>
                  <a:cubicBezTo>
                    <a:pt x="61912" y="117171"/>
                    <a:pt x="36512" y="117171"/>
                    <a:pt x="14287" y="94946"/>
                  </a:cubicBezTo>
                  <a:cubicBezTo>
                    <a:pt x="-4762" y="75896"/>
                    <a:pt x="-4762" y="40971"/>
                    <a:pt x="14287" y="18746"/>
                  </a:cubicBezTo>
                  <a:cubicBezTo>
                    <a:pt x="33337" y="-3479"/>
                    <a:pt x="58738" y="-3479"/>
                    <a:pt x="84137" y="6046"/>
                  </a:cubicBezTo>
                  <a:cubicBezTo>
                    <a:pt x="96837" y="12396"/>
                    <a:pt x="109538" y="21921"/>
                    <a:pt x="103188" y="34621"/>
                  </a:cubicBezTo>
                  <a:cubicBezTo>
                    <a:pt x="93662" y="50496"/>
                    <a:pt x="84137" y="34621"/>
                    <a:pt x="77787" y="28271"/>
                  </a:cubicBezTo>
                  <a:cubicBezTo>
                    <a:pt x="65087" y="18746"/>
                    <a:pt x="49213" y="18746"/>
                    <a:pt x="39687" y="25096"/>
                  </a:cubicBezTo>
                  <a:cubicBezTo>
                    <a:pt x="23812" y="37796"/>
                    <a:pt x="23812" y="53671"/>
                    <a:pt x="26987" y="72721"/>
                  </a:cubicBezTo>
                  <a:cubicBezTo>
                    <a:pt x="30162" y="85421"/>
                    <a:pt x="39688" y="91771"/>
                    <a:pt x="52388" y="91771"/>
                  </a:cubicBezTo>
                  <a:cubicBezTo>
                    <a:pt x="58738" y="91771"/>
                    <a:pt x="71437" y="94946"/>
                    <a:pt x="74612" y="85421"/>
                  </a:cubicBezTo>
                  <a:cubicBezTo>
                    <a:pt x="80962" y="72721"/>
                    <a:pt x="68262" y="72721"/>
                    <a:pt x="61912" y="69546"/>
                  </a:cubicBezTo>
                  <a:cubicBezTo>
                    <a:pt x="55563" y="69546"/>
                    <a:pt x="55563" y="63196"/>
                    <a:pt x="55563" y="60021"/>
                  </a:cubicBezTo>
                  <a:cubicBezTo>
                    <a:pt x="58738" y="50496"/>
                    <a:pt x="68262" y="53671"/>
                    <a:pt x="77787" y="568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73FB68CA-904D-4828-A8BF-37AB7B778780}"/>
                </a:ext>
              </a:extLst>
            </p:cNvPr>
            <p:cNvSpPr/>
            <p:nvPr/>
          </p:nvSpPr>
          <p:spPr>
            <a:xfrm>
              <a:off x="5773484" y="2050046"/>
              <a:ext cx="125518" cy="120822"/>
            </a:xfrm>
            <a:custGeom>
              <a:avLst/>
              <a:gdLst>
                <a:gd name="connsiteX0" fmla="*/ 53517 w 132347"/>
                <a:gd name="connsiteY0" fmla="*/ 43992 h 127396"/>
                <a:gd name="connsiteX1" fmla="*/ 18592 w 132347"/>
                <a:gd name="connsiteY1" fmla="*/ 72567 h 127396"/>
                <a:gd name="connsiteX2" fmla="*/ 2717 w 132347"/>
                <a:gd name="connsiteY2" fmla="*/ 72567 h 127396"/>
                <a:gd name="connsiteX3" fmla="*/ 5892 w 132347"/>
                <a:gd name="connsiteY3" fmla="*/ 56692 h 127396"/>
                <a:gd name="connsiteX4" fmla="*/ 66217 w 132347"/>
                <a:gd name="connsiteY4" fmla="*/ 5892 h 127396"/>
                <a:gd name="connsiteX5" fmla="*/ 85267 w 132347"/>
                <a:gd name="connsiteY5" fmla="*/ 2717 h 127396"/>
                <a:gd name="connsiteX6" fmla="*/ 91617 w 132347"/>
                <a:gd name="connsiteY6" fmla="*/ 21767 h 127396"/>
                <a:gd name="connsiteX7" fmla="*/ 75742 w 132347"/>
                <a:gd name="connsiteY7" fmla="*/ 85267 h 127396"/>
                <a:gd name="connsiteX8" fmla="*/ 110667 w 132347"/>
                <a:gd name="connsiteY8" fmla="*/ 56692 h 127396"/>
                <a:gd name="connsiteX9" fmla="*/ 129717 w 132347"/>
                <a:gd name="connsiteY9" fmla="*/ 53517 h 127396"/>
                <a:gd name="connsiteX10" fmla="*/ 123367 w 132347"/>
                <a:gd name="connsiteY10" fmla="*/ 72567 h 127396"/>
                <a:gd name="connsiteX11" fmla="*/ 69392 w 132347"/>
                <a:gd name="connsiteY11" fmla="*/ 117017 h 127396"/>
                <a:gd name="connsiteX12" fmla="*/ 47167 w 132347"/>
                <a:gd name="connsiteY12" fmla="*/ 123367 h 127396"/>
                <a:gd name="connsiteX13" fmla="*/ 43992 w 132347"/>
                <a:gd name="connsiteY13" fmla="*/ 97967 h 127396"/>
                <a:gd name="connsiteX14" fmla="*/ 53517 w 132347"/>
                <a:gd name="connsiteY14" fmla="*/ 43992 h 12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2347" h="127396">
                  <a:moveTo>
                    <a:pt x="53517" y="43992"/>
                  </a:moveTo>
                  <a:cubicBezTo>
                    <a:pt x="40817" y="56692"/>
                    <a:pt x="28117" y="63042"/>
                    <a:pt x="18592" y="72567"/>
                  </a:cubicBezTo>
                  <a:cubicBezTo>
                    <a:pt x="12242" y="78917"/>
                    <a:pt x="5892" y="78917"/>
                    <a:pt x="2717" y="72567"/>
                  </a:cubicBezTo>
                  <a:cubicBezTo>
                    <a:pt x="-3633" y="66217"/>
                    <a:pt x="2717" y="59867"/>
                    <a:pt x="5892" y="56692"/>
                  </a:cubicBezTo>
                  <a:cubicBezTo>
                    <a:pt x="24942" y="40817"/>
                    <a:pt x="47167" y="21767"/>
                    <a:pt x="66217" y="5892"/>
                  </a:cubicBezTo>
                  <a:cubicBezTo>
                    <a:pt x="72567" y="2717"/>
                    <a:pt x="75742" y="-3633"/>
                    <a:pt x="85267" y="2717"/>
                  </a:cubicBezTo>
                  <a:cubicBezTo>
                    <a:pt x="91617" y="9067"/>
                    <a:pt x="91617" y="15417"/>
                    <a:pt x="91617" y="21767"/>
                  </a:cubicBezTo>
                  <a:cubicBezTo>
                    <a:pt x="88442" y="40817"/>
                    <a:pt x="75742" y="56692"/>
                    <a:pt x="75742" y="85267"/>
                  </a:cubicBezTo>
                  <a:cubicBezTo>
                    <a:pt x="88442" y="75742"/>
                    <a:pt x="97967" y="66217"/>
                    <a:pt x="110667" y="56692"/>
                  </a:cubicBezTo>
                  <a:cubicBezTo>
                    <a:pt x="117017" y="50342"/>
                    <a:pt x="123367" y="43992"/>
                    <a:pt x="129717" y="53517"/>
                  </a:cubicBezTo>
                  <a:cubicBezTo>
                    <a:pt x="136067" y="63042"/>
                    <a:pt x="129717" y="69392"/>
                    <a:pt x="123367" y="72567"/>
                  </a:cubicBezTo>
                  <a:cubicBezTo>
                    <a:pt x="107492" y="88442"/>
                    <a:pt x="88442" y="104317"/>
                    <a:pt x="69392" y="117017"/>
                  </a:cubicBezTo>
                  <a:cubicBezTo>
                    <a:pt x="63042" y="123367"/>
                    <a:pt x="56692" y="132892"/>
                    <a:pt x="47167" y="123367"/>
                  </a:cubicBezTo>
                  <a:cubicBezTo>
                    <a:pt x="37642" y="117017"/>
                    <a:pt x="40817" y="107492"/>
                    <a:pt x="43992" y="97967"/>
                  </a:cubicBezTo>
                  <a:cubicBezTo>
                    <a:pt x="47167" y="85267"/>
                    <a:pt x="56692" y="69392"/>
                    <a:pt x="53517" y="43992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03D4E530-7FD6-440C-ACBA-96365EE9C28E}"/>
                </a:ext>
              </a:extLst>
            </p:cNvPr>
            <p:cNvSpPr/>
            <p:nvPr/>
          </p:nvSpPr>
          <p:spPr>
            <a:xfrm>
              <a:off x="6450560" y="2257384"/>
              <a:ext cx="105391" cy="112003"/>
            </a:xfrm>
            <a:custGeom>
              <a:avLst/>
              <a:gdLst>
                <a:gd name="connsiteX0" fmla="*/ 82550 w 111125"/>
                <a:gd name="connsiteY0" fmla="*/ 69850 h 118097"/>
                <a:gd name="connsiteX1" fmla="*/ 69850 w 111125"/>
                <a:gd name="connsiteY1" fmla="*/ 19050 h 118097"/>
                <a:gd name="connsiteX2" fmla="*/ 76200 w 111125"/>
                <a:gd name="connsiteY2" fmla="*/ 0 h 118097"/>
                <a:gd name="connsiteX3" fmla="*/ 88900 w 111125"/>
                <a:gd name="connsiteY3" fmla="*/ 12700 h 118097"/>
                <a:gd name="connsiteX4" fmla="*/ 107950 w 111125"/>
                <a:gd name="connsiteY4" fmla="*/ 82550 h 118097"/>
                <a:gd name="connsiteX5" fmla="*/ 104775 w 111125"/>
                <a:gd name="connsiteY5" fmla="*/ 104775 h 118097"/>
                <a:gd name="connsiteX6" fmla="*/ 82550 w 111125"/>
                <a:gd name="connsiteY6" fmla="*/ 98425 h 118097"/>
                <a:gd name="connsiteX7" fmla="*/ 69850 w 111125"/>
                <a:gd name="connsiteY7" fmla="*/ 85725 h 118097"/>
                <a:gd name="connsiteX8" fmla="*/ 41275 w 111125"/>
                <a:gd name="connsiteY8" fmla="*/ 66675 h 118097"/>
                <a:gd name="connsiteX9" fmla="*/ 44450 w 111125"/>
                <a:gd name="connsiteY9" fmla="*/ 98425 h 118097"/>
                <a:gd name="connsiteX10" fmla="*/ 38100 w 111125"/>
                <a:gd name="connsiteY10" fmla="*/ 117475 h 118097"/>
                <a:gd name="connsiteX11" fmla="*/ 22225 w 111125"/>
                <a:gd name="connsiteY11" fmla="*/ 101600 h 118097"/>
                <a:gd name="connsiteX12" fmla="*/ 3175 w 111125"/>
                <a:gd name="connsiteY12" fmla="*/ 31750 h 118097"/>
                <a:gd name="connsiteX13" fmla="*/ 6350 w 111125"/>
                <a:gd name="connsiteY13" fmla="*/ 12700 h 118097"/>
                <a:gd name="connsiteX14" fmla="*/ 28575 w 111125"/>
                <a:gd name="connsiteY14" fmla="*/ 15875 h 118097"/>
                <a:gd name="connsiteX15" fmla="*/ 82550 w 111125"/>
                <a:gd name="connsiteY15" fmla="*/ 69850 h 11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1125" h="118097">
                  <a:moveTo>
                    <a:pt x="82550" y="69850"/>
                  </a:moveTo>
                  <a:cubicBezTo>
                    <a:pt x="76200" y="47625"/>
                    <a:pt x="73025" y="34925"/>
                    <a:pt x="69850" y="19050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5725" y="0"/>
                    <a:pt x="88900" y="6350"/>
                    <a:pt x="88900" y="12700"/>
                  </a:cubicBezTo>
                  <a:cubicBezTo>
                    <a:pt x="95250" y="34925"/>
                    <a:pt x="101600" y="60325"/>
                    <a:pt x="107950" y="82550"/>
                  </a:cubicBezTo>
                  <a:cubicBezTo>
                    <a:pt x="111125" y="88900"/>
                    <a:pt x="114300" y="98425"/>
                    <a:pt x="104775" y="104775"/>
                  </a:cubicBezTo>
                  <a:cubicBezTo>
                    <a:pt x="95250" y="107950"/>
                    <a:pt x="88900" y="104775"/>
                    <a:pt x="82550" y="98425"/>
                  </a:cubicBezTo>
                  <a:cubicBezTo>
                    <a:pt x="79375" y="95250"/>
                    <a:pt x="73025" y="92075"/>
                    <a:pt x="69850" y="85725"/>
                  </a:cubicBezTo>
                  <a:cubicBezTo>
                    <a:pt x="60325" y="79375"/>
                    <a:pt x="50800" y="60325"/>
                    <a:pt x="41275" y="66675"/>
                  </a:cubicBezTo>
                  <a:cubicBezTo>
                    <a:pt x="28575" y="73025"/>
                    <a:pt x="44450" y="88900"/>
                    <a:pt x="44450" y="98425"/>
                  </a:cubicBezTo>
                  <a:cubicBezTo>
                    <a:pt x="44450" y="104775"/>
                    <a:pt x="50800" y="114300"/>
                    <a:pt x="38100" y="117475"/>
                  </a:cubicBezTo>
                  <a:cubicBezTo>
                    <a:pt x="28575" y="120650"/>
                    <a:pt x="25400" y="111125"/>
                    <a:pt x="22225" y="101600"/>
                  </a:cubicBezTo>
                  <a:cubicBezTo>
                    <a:pt x="15875" y="79375"/>
                    <a:pt x="9525" y="53975"/>
                    <a:pt x="3175" y="31750"/>
                  </a:cubicBezTo>
                  <a:cubicBezTo>
                    <a:pt x="0" y="25400"/>
                    <a:pt x="-3175" y="19050"/>
                    <a:pt x="6350" y="12700"/>
                  </a:cubicBezTo>
                  <a:cubicBezTo>
                    <a:pt x="12700" y="9525"/>
                    <a:pt x="22225" y="9525"/>
                    <a:pt x="28575" y="15875"/>
                  </a:cubicBezTo>
                  <a:cubicBezTo>
                    <a:pt x="44450" y="34925"/>
                    <a:pt x="60325" y="47625"/>
                    <a:pt x="82550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476BF907-5686-4396-B014-A743621F1810}"/>
                </a:ext>
              </a:extLst>
            </p:cNvPr>
            <p:cNvSpPr/>
            <p:nvPr/>
          </p:nvSpPr>
          <p:spPr>
            <a:xfrm>
              <a:off x="6747711" y="2072367"/>
              <a:ext cx="133445" cy="116660"/>
            </a:xfrm>
            <a:custGeom>
              <a:avLst/>
              <a:gdLst>
                <a:gd name="connsiteX0" fmla="*/ 19837 w 47996"/>
                <a:gd name="connsiteY0" fmla="*/ 8063 h 41959"/>
                <a:gd name="connsiteX1" fmla="*/ 11173 w 47996"/>
                <a:gd name="connsiteY1" fmla="*/ 16727 h 41959"/>
                <a:gd name="connsiteX2" fmla="*/ 16588 w 47996"/>
                <a:gd name="connsiteY2" fmla="*/ 21059 h 41959"/>
                <a:gd name="connsiteX3" fmla="*/ 24169 w 47996"/>
                <a:gd name="connsiteY3" fmla="*/ 11312 h 41959"/>
                <a:gd name="connsiteX4" fmla="*/ 19837 w 47996"/>
                <a:gd name="connsiteY4" fmla="*/ 8063 h 41959"/>
                <a:gd name="connsiteX5" fmla="*/ 22816 w 47996"/>
                <a:gd name="connsiteY5" fmla="*/ 346 h 41959"/>
                <a:gd name="connsiteX6" fmla="*/ 28502 w 47996"/>
                <a:gd name="connsiteY6" fmla="*/ 4813 h 41959"/>
                <a:gd name="connsiteX7" fmla="*/ 47996 w 47996"/>
                <a:gd name="connsiteY7" fmla="*/ 18893 h 41959"/>
                <a:gd name="connsiteX8" fmla="*/ 31751 w 47996"/>
                <a:gd name="connsiteY8" fmla="*/ 23225 h 41959"/>
                <a:gd name="connsiteX9" fmla="*/ 23087 w 47996"/>
                <a:gd name="connsiteY9" fmla="*/ 25391 h 41959"/>
                <a:gd name="connsiteX10" fmla="*/ 26336 w 47996"/>
                <a:gd name="connsiteY10" fmla="*/ 32972 h 41959"/>
                <a:gd name="connsiteX11" fmla="*/ 28502 w 47996"/>
                <a:gd name="connsiteY11" fmla="*/ 40553 h 41959"/>
                <a:gd name="connsiteX12" fmla="*/ 20921 w 47996"/>
                <a:gd name="connsiteY12" fmla="*/ 39470 h 41959"/>
                <a:gd name="connsiteX13" fmla="*/ 10090 w 47996"/>
                <a:gd name="connsiteY13" fmla="*/ 29723 h 41959"/>
                <a:gd name="connsiteX14" fmla="*/ 343 w 47996"/>
                <a:gd name="connsiteY14" fmla="*/ 17810 h 41959"/>
                <a:gd name="connsiteX15" fmla="*/ 15505 w 47996"/>
                <a:gd name="connsiteY15" fmla="*/ 1564 h 41959"/>
                <a:gd name="connsiteX16" fmla="*/ 22816 w 47996"/>
                <a:gd name="connsiteY16" fmla="*/ 346 h 41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7996" h="41959">
                  <a:moveTo>
                    <a:pt x="19837" y="8063"/>
                  </a:moveTo>
                  <a:cubicBezTo>
                    <a:pt x="15505" y="9146"/>
                    <a:pt x="11173" y="12395"/>
                    <a:pt x="11173" y="16727"/>
                  </a:cubicBezTo>
                  <a:cubicBezTo>
                    <a:pt x="11173" y="18893"/>
                    <a:pt x="13339" y="22142"/>
                    <a:pt x="16588" y="21059"/>
                  </a:cubicBezTo>
                  <a:cubicBezTo>
                    <a:pt x="19837" y="18893"/>
                    <a:pt x="23086" y="15644"/>
                    <a:pt x="24169" y="11312"/>
                  </a:cubicBezTo>
                  <a:cubicBezTo>
                    <a:pt x="23086" y="10229"/>
                    <a:pt x="22003" y="6980"/>
                    <a:pt x="19837" y="8063"/>
                  </a:cubicBezTo>
                  <a:close/>
                  <a:moveTo>
                    <a:pt x="22816" y="346"/>
                  </a:moveTo>
                  <a:cubicBezTo>
                    <a:pt x="24982" y="1023"/>
                    <a:pt x="26878" y="2647"/>
                    <a:pt x="28502" y="4813"/>
                  </a:cubicBezTo>
                  <a:cubicBezTo>
                    <a:pt x="37166" y="15644"/>
                    <a:pt x="37166" y="15644"/>
                    <a:pt x="47996" y="18893"/>
                  </a:cubicBezTo>
                  <a:cubicBezTo>
                    <a:pt x="44747" y="27557"/>
                    <a:pt x="38249" y="24308"/>
                    <a:pt x="31751" y="23225"/>
                  </a:cubicBezTo>
                  <a:cubicBezTo>
                    <a:pt x="28502" y="23225"/>
                    <a:pt x="25253" y="22142"/>
                    <a:pt x="23087" y="25391"/>
                  </a:cubicBezTo>
                  <a:cubicBezTo>
                    <a:pt x="20921" y="29723"/>
                    <a:pt x="25253" y="30806"/>
                    <a:pt x="26336" y="32972"/>
                  </a:cubicBezTo>
                  <a:cubicBezTo>
                    <a:pt x="27419" y="35138"/>
                    <a:pt x="32834" y="36221"/>
                    <a:pt x="28502" y="40553"/>
                  </a:cubicBezTo>
                  <a:cubicBezTo>
                    <a:pt x="25253" y="43802"/>
                    <a:pt x="23087" y="40553"/>
                    <a:pt x="20921" y="39470"/>
                  </a:cubicBezTo>
                  <a:cubicBezTo>
                    <a:pt x="17671" y="36221"/>
                    <a:pt x="13339" y="32972"/>
                    <a:pt x="10090" y="29723"/>
                  </a:cubicBezTo>
                  <a:cubicBezTo>
                    <a:pt x="6841" y="25391"/>
                    <a:pt x="-1823" y="23225"/>
                    <a:pt x="343" y="17810"/>
                  </a:cubicBezTo>
                  <a:cubicBezTo>
                    <a:pt x="2509" y="11312"/>
                    <a:pt x="9007" y="5896"/>
                    <a:pt x="15505" y="1564"/>
                  </a:cubicBezTo>
                  <a:cubicBezTo>
                    <a:pt x="18213" y="-60"/>
                    <a:pt x="20650" y="-331"/>
                    <a:pt x="22816" y="3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FFC1D7F1-EEA7-456C-B524-D4FC2911616F}"/>
                </a:ext>
              </a:extLst>
            </p:cNvPr>
            <p:cNvSpPr/>
            <p:nvPr/>
          </p:nvSpPr>
          <p:spPr>
            <a:xfrm>
              <a:off x="5853885" y="2126655"/>
              <a:ext cx="112108" cy="112659"/>
            </a:xfrm>
            <a:custGeom>
              <a:avLst/>
              <a:gdLst>
                <a:gd name="connsiteX0" fmla="*/ 25077 w 40322"/>
                <a:gd name="connsiteY0" fmla="*/ 11279 h 40520"/>
                <a:gd name="connsiteX1" fmla="*/ 9915 w 40322"/>
                <a:gd name="connsiteY1" fmla="*/ 27525 h 40520"/>
                <a:gd name="connsiteX2" fmla="*/ 18579 w 40322"/>
                <a:gd name="connsiteY2" fmla="*/ 34023 h 40520"/>
                <a:gd name="connsiteX3" fmla="*/ 32658 w 40322"/>
                <a:gd name="connsiteY3" fmla="*/ 21027 h 40520"/>
                <a:gd name="connsiteX4" fmla="*/ 25077 w 40322"/>
                <a:gd name="connsiteY4" fmla="*/ 11279 h 40520"/>
                <a:gd name="connsiteX5" fmla="*/ 25077 w 40322"/>
                <a:gd name="connsiteY5" fmla="*/ 449 h 40520"/>
                <a:gd name="connsiteX6" fmla="*/ 40239 w 40322"/>
                <a:gd name="connsiteY6" fmla="*/ 22109 h 40520"/>
                <a:gd name="connsiteX7" fmla="*/ 17496 w 40322"/>
                <a:gd name="connsiteY7" fmla="*/ 40520 h 40520"/>
                <a:gd name="connsiteX8" fmla="*/ 1251 w 40322"/>
                <a:gd name="connsiteY8" fmla="*/ 28607 h 40520"/>
                <a:gd name="connsiteX9" fmla="*/ 1251 w 40322"/>
                <a:gd name="connsiteY9" fmla="*/ 23192 h 40520"/>
                <a:gd name="connsiteX10" fmla="*/ 20745 w 40322"/>
                <a:gd name="connsiteY10" fmla="*/ 1532 h 40520"/>
                <a:gd name="connsiteX11" fmla="*/ 25077 w 40322"/>
                <a:gd name="connsiteY11" fmla="*/ 449 h 4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22" h="40520">
                  <a:moveTo>
                    <a:pt x="25077" y="11279"/>
                  </a:moveTo>
                  <a:cubicBezTo>
                    <a:pt x="23994" y="10196"/>
                    <a:pt x="9915" y="25359"/>
                    <a:pt x="9915" y="27525"/>
                  </a:cubicBezTo>
                  <a:cubicBezTo>
                    <a:pt x="10998" y="31857"/>
                    <a:pt x="15330" y="34023"/>
                    <a:pt x="18579" y="34023"/>
                  </a:cubicBezTo>
                  <a:cubicBezTo>
                    <a:pt x="27243" y="34023"/>
                    <a:pt x="29409" y="27525"/>
                    <a:pt x="32658" y="21027"/>
                  </a:cubicBezTo>
                  <a:cubicBezTo>
                    <a:pt x="32658" y="15611"/>
                    <a:pt x="29409" y="12362"/>
                    <a:pt x="25077" y="11279"/>
                  </a:cubicBezTo>
                  <a:close/>
                  <a:moveTo>
                    <a:pt x="25077" y="449"/>
                  </a:moveTo>
                  <a:cubicBezTo>
                    <a:pt x="31575" y="1532"/>
                    <a:pt x="41322" y="15611"/>
                    <a:pt x="40239" y="22109"/>
                  </a:cubicBezTo>
                  <a:cubicBezTo>
                    <a:pt x="39156" y="31856"/>
                    <a:pt x="29409" y="40520"/>
                    <a:pt x="17496" y="40520"/>
                  </a:cubicBezTo>
                  <a:cubicBezTo>
                    <a:pt x="12081" y="40520"/>
                    <a:pt x="7749" y="34022"/>
                    <a:pt x="1251" y="28607"/>
                  </a:cubicBezTo>
                  <a:cubicBezTo>
                    <a:pt x="-916" y="27524"/>
                    <a:pt x="167" y="25358"/>
                    <a:pt x="1251" y="23192"/>
                  </a:cubicBezTo>
                  <a:cubicBezTo>
                    <a:pt x="7749" y="15611"/>
                    <a:pt x="14247" y="8030"/>
                    <a:pt x="20745" y="1532"/>
                  </a:cubicBezTo>
                  <a:cubicBezTo>
                    <a:pt x="21828" y="449"/>
                    <a:pt x="22911" y="-634"/>
                    <a:pt x="25077" y="44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6A42F607-AC4D-42CA-B114-A4FA01E7EA1A}"/>
                </a:ext>
              </a:extLst>
            </p:cNvPr>
            <p:cNvSpPr/>
            <p:nvPr/>
          </p:nvSpPr>
          <p:spPr>
            <a:xfrm>
              <a:off x="5959741" y="2199964"/>
              <a:ext cx="105391" cy="108611"/>
            </a:xfrm>
            <a:custGeom>
              <a:avLst/>
              <a:gdLst>
                <a:gd name="connsiteX0" fmla="*/ 19494 w 37906"/>
                <a:gd name="connsiteY0" fmla="*/ 7656 h 39064"/>
                <a:gd name="connsiteX1" fmla="*/ 7581 w 37906"/>
                <a:gd name="connsiteY1" fmla="*/ 22818 h 39064"/>
                <a:gd name="connsiteX2" fmla="*/ 17328 w 37906"/>
                <a:gd name="connsiteY2" fmla="*/ 32565 h 39064"/>
                <a:gd name="connsiteX3" fmla="*/ 29241 w 37906"/>
                <a:gd name="connsiteY3" fmla="*/ 16320 h 39064"/>
                <a:gd name="connsiteX4" fmla="*/ 19494 w 37906"/>
                <a:gd name="connsiteY4" fmla="*/ 7656 h 39064"/>
                <a:gd name="connsiteX5" fmla="*/ 19495 w 37906"/>
                <a:gd name="connsiteY5" fmla="*/ 75 h 39064"/>
                <a:gd name="connsiteX6" fmla="*/ 37906 w 37906"/>
                <a:gd name="connsiteY6" fmla="*/ 18487 h 39064"/>
                <a:gd name="connsiteX7" fmla="*/ 19495 w 37906"/>
                <a:gd name="connsiteY7" fmla="*/ 39064 h 39064"/>
                <a:gd name="connsiteX8" fmla="*/ 0 w 37906"/>
                <a:gd name="connsiteY8" fmla="*/ 20653 h 39064"/>
                <a:gd name="connsiteX9" fmla="*/ 19495 w 37906"/>
                <a:gd name="connsiteY9" fmla="*/ 75 h 39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906" h="39064">
                  <a:moveTo>
                    <a:pt x="19494" y="7656"/>
                  </a:moveTo>
                  <a:cubicBezTo>
                    <a:pt x="11913" y="8739"/>
                    <a:pt x="7581" y="15237"/>
                    <a:pt x="7581" y="22818"/>
                  </a:cubicBezTo>
                  <a:cubicBezTo>
                    <a:pt x="7581" y="29316"/>
                    <a:pt x="11913" y="31482"/>
                    <a:pt x="17328" y="32565"/>
                  </a:cubicBezTo>
                  <a:cubicBezTo>
                    <a:pt x="24909" y="30399"/>
                    <a:pt x="29241" y="24984"/>
                    <a:pt x="29241" y="16320"/>
                  </a:cubicBezTo>
                  <a:cubicBezTo>
                    <a:pt x="29241" y="10905"/>
                    <a:pt x="24909" y="6573"/>
                    <a:pt x="19494" y="7656"/>
                  </a:cubicBezTo>
                  <a:close/>
                  <a:moveTo>
                    <a:pt x="19495" y="75"/>
                  </a:moveTo>
                  <a:cubicBezTo>
                    <a:pt x="29242" y="1158"/>
                    <a:pt x="37906" y="9822"/>
                    <a:pt x="37906" y="18487"/>
                  </a:cubicBezTo>
                  <a:cubicBezTo>
                    <a:pt x="37906" y="29317"/>
                    <a:pt x="28159" y="39064"/>
                    <a:pt x="19495" y="39064"/>
                  </a:cubicBezTo>
                  <a:cubicBezTo>
                    <a:pt x="9747" y="39064"/>
                    <a:pt x="0" y="30400"/>
                    <a:pt x="0" y="20653"/>
                  </a:cubicBezTo>
                  <a:cubicBezTo>
                    <a:pt x="0" y="9822"/>
                    <a:pt x="10830" y="-1008"/>
                    <a:pt x="19495" y="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1B5F5AD5-5A6A-4545-801E-FABF9C23ADB1}"/>
                </a:ext>
              </a:extLst>
            </p:cNvPr>
            <p:cNvSpPr/>
            <p:nvPr/>
          </p:nvSpPr>
          <p:spPr>
            <a:xfrm>
              <a:off x="5666274" y="1866520"/>
              <a:ext cx="119154" cy="106804"/>
            </a:xfrm>
            <a:custGeom>
              <a:avLst/>
              <a:gdLst>
                <a:gd name="connsiteX0" fmla="*/ 103058 w 125637"/>
                <a:gd name="connsiteY0" fmla="*/ 12081 h 112614"/>
                <a:gd name="connsiteX1" fmla="*/ 84008 w 125637"/>
                <a:gd name="connsiteY1" fmla="*/ 24781 h 112614"/>
                <a:gd name="connsiteX2" fmla="*/ 71308 w 125637"/>
                <a:gd name="connsiteY2" fmla="*/ 50181 h 112614"/>
                <a:gd name="connsiteX3" fmla="*/ 96708 w 125637"/>
                <a:gd name="connsiteY3" fmla="*/ 62881 h 112614"/>
                <a:gd name="connsiteX4" fmla="*/ 125283 w 125637"/>
                <a:gd name="connsiteY4" fmla="*/ 66056 h 112614"/>
                <a:gd name="connsiteX5" fmla="*/ 103058 w 125637"/>
                <a:gd name="connsiteY5" fmla="*/ 85106 h 112614"/>
                <a:gd name="connsiteX6" fmla="*/ 52258 w 125637"/>
                <a:gd name="connsiteY6" fmla="*/ 104156 h 112614"/>
                <a:gd name="connsiteX7" fmla="*/ 23683 w 125637"/>
                <a:gd name="connsiteY7" fmla="*/ 100981 h 112614"/>
                <a:gd name="connsiteX8" fmla="*/ 42733 w 125637"/>
                <a:gd name="connsiteY8" fmla="*/ 81931 h 112614"/>
                <a:gd name="connsiteX9" fmla="*/ 58608 w 125637"/>
                <a:gd name="connsiteY9" fmla="*/ 59706 h 112614"/>
                <a:gd name="connsiteX10" fmla="*/ 26858 w 125637"/>
                <a:gd name="connsiteY10" fmla="*/ 43831 h 112614"/>
                <a:gd name="connsiteX11" fmla="*/ 1458 w 125637"/>
                <a:gd name="connsiteY11" fmla="*/ 43831 h 112614"/>
                <a:gd name="connsiteX12" fmla="*/ 20508 w 125637"/>
                <a:gd name="connsiteY12" fmla="*/ 24781 h 112614"/>
                <a:gd name="connsiteX13" fmla="*/ 84008 w 125637"/>
                <a:gd name="connsiteY13" fmla="*/ 2556 h 112614"/>
                <a:gd name="connsiteX14" fmla="*/ 103058 w 125637"/>
                <a:gd name="connsiteY14" fmla="*/ 12081 h 11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5637" h="112614">
                  <a:moveTo>
                    <a:pt x="103058" y="12081"/>
                  </a:moveTo>
                  <a:cubicBezTo>
                    <a:pt x="99883" y="24781"/>
                    <a:pt x="90358" y="24781"/>
                    <a:pt x="84008" y="24781"/>
                  </a:cubicBezTo>
                  <a:cubicBezTo>
                    <a:pt x="68133" y="27956"/>
                    <a:pt x="68133" y="37481"/>
                    <a:pt x="71308" y="50181"/>
                  </a:cubicBezTo>
                  <a:cubicBezTo>
                    <a:pt x="74483" y="62881"/>
                    <a:pt x="80833" y="69231"/>
                    <a:pt x="96708" y="62881"/>
                  </a:cubicBezTo>
                  <a:cubicBezTo>
                    <a:pt x="106233" y="59706"/>
                    <a:pt x="118933" y="50181"/>
                    <a:pt x="125283" y="66056"/>
                  </a:cubicBezTo>
                  <a:cubicBezTo>
                    <a:pt x="128458" y="81931"/>
                    <a:pt x="109408" y="78756"/>
                    <a:pt x="103058" y="85106"/>
                  </a:cubicBezTo>
                  <a:cubicBezTo>
                    <a:pt x="87183" y="91456"/>
                    <a:pt x="68133" y="97806"/>
                    <a:pt x="52258" y="104156"/>
                  </a:cubicBezTo>
                  <a:cubicBezTo>
                    <a:pt x="42733" y="107331"/>
                    <a:pt x="30033" y="123206"/>
                    <a:pt x="23683" y="100981"/>
                  </a:cubicBezTo>
                  <a:cubicBezTo>
                    <a:pt x="17333" y="85106"/>
                    <a:pt x="33208" y="88281"/>
                    <a:pt x="42733" y="81931"/>
                  </a:cubicBezTo>
                  <a:cubicBezTo>
                    <a:pt x="52258" y="75581"/>
                    <a:pt x="64958" y="75581"/>
                    <a:pt x="58608" y="59706"/>
                  </a:cubicBezTo>
                  <a:cubicBezTo>
                    <a:pt x="52258" y="43831"/>
                    <a:pt x="45908" y="34306"/>
                    <a:pt x="26858" y="43831"/>
                  </a:cubicBezTo>
                  <a:cubicBezTo>
                    <a:pt x="17333" y="47006"/>
                    <a:pt x="7808" y="56531"/>
                    <a:pt x="1458" y="43831"/>
                  </a:cubicBezTo>
                  <a:cubicBezTo>
                    <a:pt x="-4892" y="24781"/>
                    <a:pt x="10983" y="27956"/>
                    <a:pt x="20508" y="24781"/>
                  </a:cubicBezTo>
                  <a:cubicBezTo>
                    <a:pt x="42733" y="15256"/>
                    <a:pt x="64958" y="8906"/>
                    <a:pt x="84008" y="2556"/>
                  </a:cubicBezTo>
                  <a:cubicBezTo>
                    <a:pt x="93533" y="-3794"/>
                    <a:pt x="99883" y="2556"/>
                    <a:pt x="103058" y="1208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C4C51FAE-C13E-4D22-84A4-5C3D4C2B7285}"/>
                </a:ext>
              </a:extLst>
            </p:cNvPr>
            <p:cNvSpPr/>
            <p:nvPr/>
          </p:nvSpPr>
          <p:spPr>
            <a:xfrm>
              <a:off x="6675330" y="2136937"/>
              <a:ext cx="120486" cy="115970"/>
            </a:xfrm>
            <a:custGeom>
              <a:avLst/>
              <a:gdLst>
                <a:gd name="connsiteX0" fmla="*/ 58273 w 127042"/>
                <a:gd name="connsiteY0" fmla="*/ 0 h 122280"/>
                <a:gd name="connsiteX1" fmla="*/ 64623 w 127042"/>
                <a:gd name="connsiteY1" fmla="*/ 6350 h 122280"/>
                <a:gd name="connsiteX2" fmla="*/ 61448 w 127042"/>
                <a:gd name="connsiteY2" fmla="*/ 19050 h 122280"/>
                <a:gd name="connsiteX3" fmla="*/ 32873 w 127042"/>
                <a:gd name="connsiteY3" fmla="*/ 53975 h 122280"/>
                <a:gd name="connsiteX4" fmla="*/ 70973 w 127042"/>
                <a:gd name="connsiteY4" fmla="*/ 41275 h 122280"/>
                <a:gd name="connsiteX5" fmla="*/ 86848 w 127042"/>
                <a:gd name="connsiteY5" fmla="*/ 41275 h 122280"/>
                <a:gd name="connsiteX6" fmla="*/ 83673 w 127042"/>
                <a:gd name="connsiteY6" fmla="*/ 57150 h 122280"/>
                <a:gd name="connsiteX7" fmla="*/ 61448 w 127042"/>
                <a:gd name="connsiteY7" fmla="*/ 88900 h 122280"/>
                <a:gd name="connsiteX8" fmla="*/ 102723 w 127042"/>
                <a:gd name="connsiteY8" fmla="*/ 76200 h 122280"/>
                <a:gd name="connsiteX9" fmla="*/ 124948 w 127042"/>
                <a:gd name="connsiteY9" fmla="*/ 73025 h 122280"/>
                <a:gd name="connsiteX10" fmla="*/ 115423 w 127042"/>
                <a:gd name="connsiteY10" fmla="*/ 92075 h 122280"/>
                <a:gd name="connsiteX11" fmla="*/ 26523 w 127042"/>
                <a:gd name="connsiteY11" fmla="*/ 85725 h 122280"/>
                <a:gd name="connsiteX12" fmla="*/ 1123 w 127042"/>
                <a:gd name="connsiteY12" fmla="*/ 47625 h 122280"/>
                <a:gd name="connsiteX13" fmla="*/ 51923 w 127042"/>
                <a:gd name="connsiteY13" fmla="*/ 3175 h 122280"/>
                <a:gd name="connsiteX14" fmla="*/ 58273 w 127042"/>
                <a:gd name="connsiteY14" fmla="*/ 0 h 12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7042" h="122280">
                  <a:moveTo>
                    <a:pt x="58273" y="0"/>
                  </a:moveTo>
                  <a:cubicBezTo>
                    <a:pt x="61448" y="3175"/>
                    <a:pt x="64623" y="3175"/>
                    <a:pt x="64623" y="6350"/>
                  </a:cubicBezTo>
                  <a:cubicBezTo>
                    <a:pt x="67798" y="12700"/>
                    <a:pt x="64623" y="15875"/>
                    <a:pt x="61448" y="19050"/>
                  </a:cubicBezTo>
                  <a:cubicBezTo>
                    <a:pt x="51923" y="31750"/>
                    <a:pt x="23348" y="38100"/>
                    <a:pt x="32873" y="53975"/>
                  </a:cubicBezTo>
                  <a:cubicBezTo>
                    <a:pt x="48748" y="76200"/>
                    <a:pt x="58273" y="44450"/>
                    <a:pt x="70973" y="41275"/>
                  </a:cubicBezTo>
                  <a:cubicBezTo>
                    <a:pt x="77323" y="41275"/>
                    <a:pt x="80498" y="34925"/>
                    <a:pt x="86848" y="41275"/>
                  </a:cubicBezTo>
                  <a:cubicBezTo>
                    <a:pt x="93198" y="50800"/>
                    <a:pt x="86848" y="53975"/>
                    <a:pt x="83673" y="57150"/>
                  </a:cubicBezTo>
                  <a:cubicBezTo>
                    <a:pt x="77323" y="69850"/>
                    <a:pt x="48748" y="69850"/>
                    <a:pt x="61448" y="88900"/>
                  </a:cubicBezTo>
                  <a:cubicBezTo>
                    <a:pt x="80498" y="114300"/>
                    <a:pt x="86848" y="79375"/>
                    <a:pt x="102723" y="76200"/>
                  </a:cubicBezTo>
                  <a:cubicBezTo>
                    <a:pt x="109073" y="73025"/>
                    <a:pt x="115423" y="60325"/>
                    <a:pt x="124948" y="73025"/>
                  </a:cubicBezTo>
                  <a:cubicBezTo>
                    <a:pt x="131298" y="82550"/>
                    <a:pt x="121773" y="85725"/>
                    <a:pt x="115423" y="92075"/>
                  </a:cubicBezTo>
                  <a:cubicBezTo>
                    <a:pt x="67798" y="133350"/>
                    <a:pt x="67798" y="133350"/>
                    <a:pt x="26523" y="85725"/>
                  </a:cubicBezTo>
                  <a:cubicBezTo>
                    <a:pt x="16998" y="73025"/>
                    <a:pt x="-5227" y="57150"/>
                    <a:pt x="1123" y="47625"/>
                  </a:cubicBezTo>
                  <a:cubicBezTo>
                    <a:pt x="13823" y="28575"/>
                    <a:pt x="36048" y="15875"/>
                    <a:pt x="51923" y="3175"/>
                  </a:cubicBezTo>
                  <a:cubicBezTo>
                    <a:pt x="51923" y="3175"/>
                    <a:pt x="55098" y="3175"/>
                    <a:pt x="58273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8DDBDAFE-DC67-49CE-B8AA-97FEC07A6172}"/>
                </a:ext>
              </a:extLst>
            </p:cNvPr>
            <p:cNvSpPr/>
            <p:nvPr/>
          </p:nvSpPr>
          <p:spPr>
            <a:xfrm>
              <a:off x="6821684" y="1991937"/>
              <a:ext cx="111747" cy="99833"/>
            </a:xfrm>
            <a:custGeom>
              <a:avLst/>
              <a:gdLst>
                <a:gd name="connsiteX0" fmla="*/ 72231 w 117826"/>
                <a:gd name="connsiteY0" fmla="*/ 105265 h 105264"/>
                <a:gd name="connsiteX1" fmla="*/ 53181 w 117826"/>
                <a:gd name="connsiteY1" fmla="*/ 95740 h 105264"/>
                <a:gd name="connsiteX2" fmla="*/ 69056 w 117826"/>
                <a:gd name="connsiteY2" fmla="*/ 83040 h 105264"/>
                <a:gd name="connsiteX3" fmla="*/ 91281 w 117826"/>
                <a:gd name="connsiteY3" fmla="*/ 73515 h 105264"/>
                <a:gd name="connsiteX4" fmla="*/ 91281 w 117826"/>
                <a:gd name="connsiteY4" fmla="*/ 51290 h 105264"/>
                <a:gd name="connsiteX5" fmla="*/ 72231 w 117826"/>
                <a:gd name="connsiteY5" fmla="*/ 51290 h 105264"/>
                <a:gd name="connsiteX6" fmla="*/ 53181 w 117826"/>
                <a:gd name="connsiteY6" fmla="*/ 67165 h 105264"/>
                <a:gd name="connsiteX7" fmla="*/ 8731 w 117826"/>
                <a:gd name="connsiteY7" fmla="*/ 67165 h 105264"/>
                <a:gd name="connsiteX8" fmla="*/ 5556 w 117826"/>
                <a:gd name="connsiteY8" fmla="*/ 25890 h 105264"/>
                <a:gd name="connsiteX9" fmla="*/ 46831 w 117826"/>
                <a:gd name="connsiteY9" fmla="*/ 490 h 105264"/>
                <a:gd name="connsiteX10" fmla="*/ 56356 w 117826"/>
                <a:gd name="connsiteY10" fmla="*/ 6840 h 105264"/>
                <a:gd name="connsiteX11" fmla="*/ 46831 w 117826"/>
                <a:gd name="connsiteY11" fmla="*/ 19540 h 105264"/>
                <a:gd name="connsiteX12" fmla="*/ 27781 w 117826"/>
                <a:gd name="connsiteY12" fmla="*/ 25890 h 105264"/>
                <a:gd name="connsiteX13" fmla="*/ 24606 w 117826"/>
                <a:gd name="connsiteY13" fmla="*/ 48115 h 105264"/>
                <a:gd name="connsiteX14" fmla="*/ 43656 w 117826"/>
                <a:gd name="connsiteY14" fmla="*/ 44940 h 105264"/>
                <a:gd name="connsiteX15" fmla="*/ 53181 w 117826"/>
                <a:gd name="connsiteY15" fmla="*/ 35415 h 105264"/>
                <a:gd name="connsiteX16" fmla="*/ 103981 w 117826"/>
                <a:gd name="connsiteY16" fmla="*/ 29065 h 105264"/>
                <a:gd name="connsiteX17" fmla="*/ 116681 w 117826"/>
                <a:gd name="connsiteY17" fmla="*/ 63990 h 105264"/>
                <a:gd name="connsiteX18" fmla="*/ 72231 w 117826"/>
                <a:gd name="connsiteY18" fmla="*/ 105265 h 105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7826" h="105264">
                  <a:moveTo>
                    <a:pt x="72231" y="105265"/>
                  </a:moveTo>
                  <a:cubicBezTo>
                    <a:pt x="65881" y="102090"/>
                    <a:pt x="53181" y="105265"/>
                    <a:pt x="53181" y="95740"/>
                  </a:cubicBezTo>
                  <a:cubicBezTo>
                    <a:pt x="53181" y="89390"/>
                    <a:pt x="56356" y="79865"/>
                    <a:pt x="69056" y="83040"/>
                  </a:cubicBezTo>
                  <a:cubicBezTo>
                    <a:pt x="78581" y="83040"/>
                    <a:pt x="84931" y="79865"/>
                    <a:pt x="91281" y="73515"/>
                  </a:cubicBezTo>
                  <a:cubicBezTo>
                    <a:pt x="94456" y="67165"/>
                    <a:pt x="100806" y="57640"/>
                    <a:pt x="91281" y="51290"/>
                  </a:cubicBezTo>
                  <a:cubicBezTo>
                    <a:pt x="84931" y="44940"/>
                    <a:pt x="78581" y="48115"/>
                    <a:pt x="72231" y="51290"/>
                  </a:cubicBezTo>
                  <a:cubicBezTo>
                    <a:pt x="65881" y="57640"/>
                    <a:pt x="59531" y="60815"/>
                    <a:pt x="53181" y="67165"/>
                  </a:cubicBezTo>
                  <a:cubicBezTo>
                    <a:pt x="37306" y="76690"/>
                    <a:pt x="24606" y="79865"/>
                    <a:pt x="8731" y="67165"/>
                  </a:cubicBezTo>
                  <a:cubicBezTo>
                    <a:pt x="-3969" y="54465"/>
                    <a:pt x="-794" y="38590"/>
                    <a:pt x="5556" y="25890"/>
                  </a:cubicBezTo>
                  <a:cubicBezTo>
                    <a:pt x="15081" y="10015"/>
                    <a:pt x="24606" y="-2685"/>
                    <a:pt x="46831" y="490"/>
                  </a:cubicBezTo>
                  <a:cubicBezTo>
                    <a:pt x="50006" y="490"/>
                    <a:pt x="56356" y="6840"/>
                    <a:pt x="56356" y="6840"/>
                  </a:cubicBezTo>
                  <a:cubicBezTo>
                    <a:pt x="56356" y="13190"/>
                    <a:pt x="53181" y="16365"/>
                    <a:pt x="46831" y="19540"/>
                  </a:cubicBezTo>
                  <a:cubicBezTo>
                    <a:pt x="40481" y="22715"/>
                    <a:pt x="34131" y="22715"/>
                    <a:pt x="27781" y="25890"/>
                  </a:cubicBezTo>
                  <a:cubicBezTo>
                    <a:pt x="24606" y="32240"/>
                    <a:pt x="18256" y="41765"/>
                    <a:pt x="24606" y="48115"/>
                  </a:cubicBezTo>
                  <a:cubicBezTo>
                    <a:pt x="30956" y="54465"/>
                    <a:pt x="37306" y="48115"/>
                    <a:pt x="43656" y="44940"/>
                  </a:cubicBezTo>
                  <a:lnTo>
                    <a:pt x="53181" y="35415"/>
                  </a:lnTo>
                  <a:cubicBezTo>
                    <a:pt x="69056" y="22715"/>
                    <a:pt x="84931" y="16365"/>
                    <a:pt x="103981" y="29065"/>
                  </a:cubicBezTo>
                  <a:cubicBezTo>
                    <a:pt x="116681" y="38590"/>
                    <a:pt x="119856" y="51290"/>
                    <a:pt x="116681" y="63990"/>
                  </a:cubicBezTo>
                  <a:cubicBezTo>
                    <a:pt x="107156" y="86215"/>
                    <a:pt x="94456" y="102090"/>
                    <a:pt x="72231" y="10526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DC4B8DB7-9175-4650-8176-4A0AA973A96A}"/>
                </a:ext>
              </a:extLst>
            </p:cNvPr>
            <p:cNvSpPr/>
            <p:nvPr/>
          </p:nvSpPr>
          <p:spPr>
            <a:xfrm>
              <a:off x="5639542" y="1772586"/>
              <a:ext cx="109420" cy="87783"/>
            </a:xfrm>
            <a:custGeom>
              <a:avLst/>
              <a:gdLst>
                <a:gd name="connsiteX0" fmla="*/ 115373 w 115372"/>
                <a:gd name="connsiteY0" fmla="*/ 41275 h 92561"/>
                <a:gd name="connsiteX1" fmla="*/ 109023 w 115372"/>
                <a:gd name="connsiteY1" fmla="*/ 69850 h 92561"/>
                <a:gd name="connsiteX2" fmla="*/ 93148 w 115372"/>
                <a:gd name="connsiteY2" fmla="*/ 79375 h 92561"/>
                <a:gd name="connsiteX3" fmla="*/ 86798 w 115372"/>
                <a:gd name="connsiteY3" fmla="*/ 60325 h 92561"/>
                <a:gd name="connsiteX4" fmla="*/ 93148 w 115372"/>
                <a:gd name="connsiteY4" fmla="*/ 38100 h 92561"/>
                <a:gd name="connsiteX5" fmla="*/ 83623 w 115372"/>
                <a:gd name="connsiteY5" fmla="*/ 25400 h 92561"/>
                <a:gd name="connsiteX6" fmla="*/ 70923 w 115372"/>
                <a:gd name="connsiteY6" fmla="*/ 34925 h 92561"/>
                <a:gd name="connsiteX7" fmla="*/ 67748 w 115372"/>
                <a:gd name="connsiteY7" fmla="*/ 63500 h 92561"/>
                <a:gd name="connsiteX8" fmla="*/ 32823 w 115372"/>
                <a:gd name="connsiteY8" fmla="*/ 92075 h 92561"/>
                <a:gd name="connsiteX9" fmla="*/ 1073 w 115372"/>
                <a:gd name="connsiteY9" fmla="*/ 53975 h 92561"/>
                <a:gd name="connsiteX10" fmla="*/ 20123 w 115372"/>
                <a:gd name="connsiteY10" fmla="*/ 9525 h 92561"/>
                <a:gd name="connsiteX11" fmla="*/ 32823 w 115372"/>
                <a:gd name="connsiteY11" fmla="*/ 9525 h 92561"/>
                <a:gd name="connsiteX12" fmla="*/ 32823 w 115372"/>
                <a:gd name="connsiteY12" fmla="*/ 25400 h 92561"/>
                <a:gd name="connsiteX13" fmla="*/ 23298 w 115372"/>
                <a:gd name="connsiteY13" fmla="*/ 53975 h 92561"/>
                <a:gd name="connsiteX14" fmla="*/ 35998 w 115372"/>
                <a:gd name="connsiteY14" fmla="*/ 66675 h 92561"/>
                <a:gd name="connsiteX15" fmla="*/ 48698 w 115372"/>
                <a:gd name="connsiteY15" fmla="*/ 53975 h 92561"/>
                <a:gd name="connsiteX16" fmla="*/ 48698 w 115372"/>
                <a:gd name="connsiteY16" fmla="*/ 41275 h 92561"/>
                <a:gd name="connsiteX17" fmla="*/ 80448 w 115372"/>
                <a:gd name="connsiteY17" fmla="*/ 0 h 92561"/>
                <a:gd name="connsiteX18" fmla="*/ 115373 w 115372"/>
                <a:gd name="connsiteY18" fmla="*/ 41275 h 9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5372" h="92561">
                  <a:moveTo>
                    <a:pt x="115373" y="41275"/>
                  </a:moveTo>
                  <a:cubicBezTo>
                    <a:pt x="115373" y="53975"/>
                    <a:pt x="115373" y="63500"/>
                    <a:pt x="109023" y="69850"/>
                  </a:cubicBezTo>
                  <a:cubicBezTo>
                    <a:pt x="105848" y="76200"/>
                    <a:pt x="99498" y="82550"/>
                    <a:pt x="93148" y="79375"/>
                  </a:cubicBezTo>
                  <a:cubicBezTo>
                    <a:pt x="86798" y="76200"/>
                    <a:pt x="86798" y="66675"/>
                    <a:pt x="86798" y="60325"/>
                  </a:cubicBezTo>
                  <a:cubicBezTo>
                    <a:pt x="89973" y="53975"/>
                    <a:pt x="96323" y="47625"/>
                    <a:pt x="93148" y="38100"/>
                  </a:cubicBezTo>
                  <a:cubicBezTo>
                    <a:pt x="89973" y="31750"/>
                    <a:pt x="93148" y="25400"/>
                    <a:pt x="83623" y="25400"/>
                  </a:cubicBezTo>
                  <a:cubicBezTo>
                    <a:pt x="77273" y="25400"/>
                    <a:pt x="74098" y="31750"/>
                    <a:pt x="70923" y="34925"/>
                  </a:cubicBezTo>
                  <a:cubicBezTo>
                    <a:pt x="67748" y="44450"/>
                    <a:pt x="70923" y="53975"/>
                    <a:pt x="67748" y="63500"/>
                  </a:cubicBezTo>
                  <a:cubicBezTo>
                    <a:pt x="64573" y="82550"/>
                    <a:pt x="51873" y="95250"/>
                    <a:pt x="32823" y="92075"/>
                  </a:cubicBezTo>
                  <a:cubicBezTo>
                    <a:pt x="10598" y="92075"/>
                    <a:pt x="4248" y="73025"/>
                    <a:pt x="1073" y="53975"/>
                  </a:cubicBezTo>
                  <a:cubicBezTo>
                    <a:pt x="-2102" y="34925"/>
                    <a:pt x="1073" y="19050"/>
                    <a:pt x="20123" y="9525"/>
                  </a:cubicBezTo>
                  <a:cubicBezTo>
                    <a:pt x="23298" y="6350"/>
                    <a:pt x="29648" y="6350"/>
                    <a:pt x="32823" y="9525"/>
                  </a:cubicBezTo>
                  <a:cubicBezTo>
                    <a:pt x="35998" y="15875"/>
                    <a:pt x="39173" y="19050"/>
                    <a:pt x="32823" y="25400"/>
                  </a:cubicBezTo>
                  <a:cubicBezTo>
                    <a:pt x="23298" y="31750"/>
                    <a:pt x="20123" y="41275"/>
                    <a:pt x="23298" y="53975"/>
                  </a:cubicBezTo>
                  <a:cubicBezTo>
                    <a:pt x="23298" y="60325"/>
                    <a:pt x="26473" y="66675"/>
                    <a:pt x="35998" y="66675"/>
                  </a:cubicBezTo>
                  <a:cubicBezTo>
                    <a:pt x="45523" y="66675"/>
                    <a:pt x="48698" y="60325"/>
                    <a:pt x="48698" y="53975"/>
                  </a:cubicBezTo>
                  <a:lnTo>
                    <a:pt x="48698" y="41275"/>
                  </a:lnTo>
                  <a:cubicBezTo>
                    <a:pt x="48698" y="19050"/>
                    <a:pt x="55048" y="0"/>
                    <a:pt x="80448" y="0"/>
                  </a:cubicBezTo>
                  <a:cubicBezTo>
                    <a:pt x="109023" y="3175"/>
                    <a:pt x="112198" y="25400"/>
                    <a:pt x="115373" y="412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87DDC85C-87F3-4078-A97D-CB893A1B0622}"/>
                </a:ext>
              </a:extLst>
            </p:cNvPr>
            <p:cNvSpPr/>
            <p:nvPr/>
          </p:nvSpPr>
          <p:spPr>
            <a:xfrm>
              <a:off x="6348180" y="2278461"/>
              <a:ext cx="87772" cy="108728"/>
            </a:xfrm>
            <a:custGeom>
              <a:avLst/>
              <a:gdLst>
                <a:gd name="connsiteX0" fmla="*/ 92075 w 92548"/>
                <a:gd name="connsiteY0" fmla="*/ 63500 h 114644"/>
                <a:gd name="connsiteX1" fmla="*/ 50800 w 92548"/>
                <a:gd name="connsiteY1" fmla="*/ 114300 h 114644"/>
                <a:gd name="connsiteX2" fmla="*/ 3175 w 92548"/>
                <a:gd name="connsiteY2" fmla="*/ 69850 h 114644"/>
                <a:gd name="connsiteX3" fmla="*/ 0 w 92548"/>
                <a:gd name="connsiteY3" fmla="*/ 22225 h 114644"/>
                <a:gd name="connsiteX4" fmla="*/ 9525 w 92548"/>
                <a:gd name="connsiteY4" fmla="*/ 6350 h 114644"/>
                <a:gd name="connsiteX5" fmla="*/ 22225 w 92548"/>
                <a:gd name="connsiteY5" fmla="*/ 22225 h 114644"/>
                <a:gd name="connsiteX6" fmla="*/ 28575 w 92548"/>
                <a:gd name="connsiteY6" fmla="*/ 69850 h 114644"/>
                <a:gd name="connsiteX7" fmla="*/ 50800 w 92548"/>
                <a:gd name="connsiteY7" fmla="*/ 95250 h 114644"/>
                <a:gd name="connsiteX8" fmla="*/ 69850 w 92548"/>
                <a:gd name="connsiteY8" fmla="*/ 66675 h 114644"/>
                <a:gd name="connsiteX9" fmla="*/ 66675 w 92548"/>
                <a:gd name="connsiteY9" fmla="*/ 22225 h 114644"/>
                <a:gd name="connsiteX10" fmla="*/ 76200 w 92548"/>
                <a:gd name="connsiteY10" fmla="*/ 0 h 114644"/>
                <a:gd name="connsiteX11" fmla="*/ 88900 w 92548"/>
                <a:gd name="connsiteY11" fmla="*/ 15875 h 114644"/>
                <a:gd name="connsiteX12" fmla="*/ 92075 w 92548"/>
                <a:gd name="connsiteY12" fmla="*/ 63500 h 114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548" h="114644">
                  <a:moveTo>
                    <a:pt x="92075" y="63500"/>
                  </a:moveTo>
                  <a:cubicBezTo>
                    <a:pt x="95250" y="95250"/>
                    <a:pt x="82550" y="111125"/>
                    <a:pt x="50800" y="114300"/>
                  </a:cubicBezTo>
                  <a:cubicBezTo>
                    <a:pt x="19050" y="117475"/>
                    <a:pt x="3175" y="98425"/>
                    <a:pt x="3175" y="69850"/>
                  </a:cubicBezTo>
                  <a:cubicBezTo>
                    <a:pt x="3175" y="53975"/>
                    <a:pt x="0" y="38100"/>
                    <a:pt x="0" y="22225"/>
                  </a:cubicBezTo>
                  <a:cubicBezTo>
                    <a:pt x="0" y="15875"/>
                    <a:pt x="0" y="6350"/>
                    <a:pt x="9525" y="6350"/>
                  </a:cubicBezTo>
                  <a:cubicBezTo>
                    <a:pt x="22225" y="6350"/>
                    <a:pt x="22225" y="12700"/>
                    <a:pt x="22225" y="22225"/>
                  </a:cubicBezTo>
                  <a:cubicBezTo>
                    <a:pt x="22225" y="38100"/>
                    <a:pt x="25400" y="53975"/>
                    <a:pt x="28575" y="69850"/>
                  </a:cubicBezTo>
                  <a:cubicBezTo>
                    <a:pt x="28575" y="82550"/>
                    <a:pt x="34925" y="95250"/>
                    <a:pt x="50800" y="95250"/>
                  </a:cubicBezTo>
                  <a:cubicBezTo>
                    <a:pt x="66675" y="95250"/>
                    <a:pt x="69850" y="82550"/>
                    <a:pt x="69850" y="66675"/>
                  </a:cubicBezTo>
                  <a:cubicBezTo>
                    <a:pt x="66675" y="50800"/>
                    <a:pt x="66675" y="38100"/>
                    <a:pt x="66675" y="22225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8900" y="0"/>
                    <a:pt x="88900" y="9525"/>
                    <a:pt x="88900" y="15875"/>
                  </a:cubicBezTo>
                  <a:cubicBezTo>
                    <a:pt x="88900" y="34925"/>
                    <a:pt x="92075" y="50800"/>
                    <a:pt x="92075" y="6350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F8969724-7D2D-43DB-B3CA-3970F7231828}"/>
                </a:ext>
              </a:extLst>
            </p:cNvPr>
            <p:cNvSpPr/>
            <p:nvPr/>
          </p:nvSpPr>
          <p:spPr>
            <a:xfrm>
              <a:off x="6477660" y="1019796"/>
              <a:ext cx="192713" cy="93508"/>
            </a:xfrm>
            <a:custGeom>
              <a:avLst/>
              <a:gdLst>
                <a:gd name="connsiteX0" fmla="*/ 0 w 203199"/>
                <a:gd name="connsiteY0" fmla="*/ 98425 h 98597"/>
                <a:gd name="connsiteX1" fmla="*/ 47625 w 203199"/>
                <a:gd name="connsiteY1" fmla="*/ 85725 h 98597"/>
                <a:gd name="connsiteX2" fmla="*/ 76200 w 203199"/>
                <a:gd name="connsiteY2" fmla="*/ 25400 h 98597"/>
                <a:gd name="connsiteX3" fmla="*/ 152400 w 203199"/>
                <a:gd name="connsiteY3" fmla="*/ 0 h 98597"/>
                <a:gd name="connsiteX4" fmla="*/ 203200 w 203199"/>
                <a:gd name="connsiteY4" fmla="*/ 31750 h 98597"/>
                <a:gd name="connsiteX5" fmla="*/ 0 w 203199"/>
                <a:gd name="connsiteY5" fmla="*/ 98425 h 9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3199" h="98597">
                  <a:moveTo>
                    <a:pt x="0" y="98425"/>
                  </a:moveTo>
                  <a:cubicBezTo>
                    <a:pt x="15875" y="95250"/>
                    <a:pt x="31750" y="92075"/>
                    <a:pt x="47625" y="85725"/>
                  </a:cubicBezTo>
                  <a:cubicBezTo>
                    <a:pt x="69850" y="76200"/>
                    <a:pt x="104775" y="69850"/>
                    <a:pt x="76200" y="25400"/>
                  </a:cubicBezTo>
                  <a:cubicBezTo>
                    <a:pt x="107950" y="31750"/>
                    <a:pt x="136525" y="44450"/>
                    <a:pt x="152400" y="0"/>
                  </a:cubicBezTo>
                  <a:cubicBezTo>
                    <a:pt x="158750" y="34925"/>
                    <a:pt x="177800" y="38100"/>
                    <a:pt x="203200" y="31750"/>
                  </a:cubicBezTo>
                  <a:cubicBezTo>
                    <a:pt x="180975" y="60325"/>
                    <a:pt x="53975" y="101600"/>
                    <a:pt x="0" y="984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87AA1356-7F9A-4E79-AB20-389D59CDC597}"/>
                </a:ext>
              </a:extLst>
            </p:cNvPr>
            <p:cNvSpPr/>
            <p:nvPr/>
          </p:nvSpPr>
          <p:spPr>
            <a:xfrm>
              <a:off x="5709814" y="1987503"/>
              <a:ext cx="111413" cy="99639"/>
            </a:xfrm>
            <a:custGeom>
              <a:avLst/>
              <a:gdLst>
                <a:gd name="connsiteX0" fmla="*/ 81300 w 111413"/>
                <a:gd name="connsiteY0" fmla="*/ 19954 h 99639"/>
                <a:gd name="connsiteX1" fmla="*/ 51190 w 111413"/>
                <a:gd name="connsiteY1" fmla="*/ 31999 h 99639"/>
                <a:gd name="connsiteX2" fmla="*/ 57212 w 111413"/>
                <a:gd name="connsiteY2" fmla="*/ 44044 h 99639"/>
                <a:gd name="connsiteX3" fmla="*/ 81300 w 111413"/>
                <a:gd name="connsiteY3" fmla="*/ 19954 h 99639"/>
                <a:gd name="connsiteX4" fmla="*/ 93346 w 111413"/>
                <a:gd name="connsiteY4" fmla="*/ 1886 h 99639"/>
                <a:gd name="connsiteX5" fmla="*/ 111413 w 111413"/>
                <a:gd name="connsiteY5" fmla="*/ 19953 h 99639"/>
                <a:gd name="connsiteX6" fmla="*/ 93346 w 111413"/>
                <a:gd name="connsiteY6" fmla="*/ 44043 h 99639"/>
                <a:gd name="connsiteX7" fmla="*/ 63235 w 111413"/>
                <a:gd name="connsiteY7" fmla="*/ 83188 h 99639"/>
                <a:gd name="connsiteX8" fmla="*/ 42157 w 111413"/>
                <a:gd name="connsiteY8" fmla="*/ 98244 h 99639"/>
                <a:gd name="connsiteX9" fmla="*/ 42157 w 111413"/>
                <a:gd name="connsiteY9" fmla="*/ 74155 h 99639"/>
                <a:gd name="connsiteX10" fmla="*/ 18067 w 111413"/>
                <a:gd name="connsiteY10" fmla="*/ 35009 h 99639"/>
                <a:gd name="connsiteX11" fmla="*/ 0 w 111413"/>
                <a:gd name="connsiteY11" fmla="*/ 22965 h 99639"/>
                <a:gd name="connsiteX12" fmla="*/ 18067 w 111413"/>
                <a:gd name="connsiteY12" fmla="*/ 10920 h 99639"/>
                <a:gd name="connsiteX13" fmla="*/ 93346 w 111413"/>
                <a:gd name="connsiteY13" fmla="*/ 1886 h 99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1413" h="99639">
                  <a:moveTo>
                    <a:pt x="81300" y="19954"/>
                  </a:moveTo>
                  <a:cubicBezTo>
                    <a:pt x="66245" y="22965"/>
                    <a:pt x="54201" y="16943"/>
                    <a:pt x="51190" y="31999"/>
                  </a:cubicBezTo>
                  <a:cubicBezTo>
                    <a:pt x="48179" y="35010"/>
                    <a:pt x="54201" y="44044"/>
                    <a:pt x="57212" y="44044"/>
                  </a:cubicBezTo>
                  <a:cubicBezTo>
                    <a:pt x="69256" y="44044"/>
                    <a:pt x="72267" y="31999"/>
                    <a:pt x="81300" y="19954"/>
                  </a:cubicBezTo>
                  <a:close/>
                  <a:moveTo>
                    <a:pt x="93346" y="1886"/>
                  </a:moveTo>
                  <a:cubicBezTo>
                    <a:pt x="102380" y="-4136"/>
                    <a:pt x="108402" y="4898"/>
                    <a:pt x="111413" y="19953"/>
                  </a:cubicBezTo>
                  <a:cubicBezTo>
                    <a:pt x="105391" y="28987"/>
                    <a:pt x="99369" y="38021"/>
                    <a:pt x="93346" y="44043"/>
                  </a:cubicBezTo>
                  <a:cubicBezTo>
                    <a:pt x="84313" y="56088"/>
                    <a:pt x="72268" y="71143"/>
                    <a:pt x="63235" y="83188"/>
                  </a:cubicBezTo>
                  <a:cubicBezTo>
                    <a:pt x="57212" y="89210"/>
                    <a:pt x="54201" y="104266"/>
                    <a:pt x="42157" y="98244"/>
                  </a:cubicBezTo>
                  <a:cubicBezTo>
                    <a:pt x="30112" y="92222"/>
                    <a:pt x="42157" y="83188"/>
                    <a:pt x="42157" y="74155"/>
                  </a:cubicBezTo>
                  <a:cubicBezTo>
                    <a:pt x="45168" y="56088"/>
                    <a:pt x="39145" y="38021"/>
                    <a:pt x="18067" y="35009"/>
                  </a:cubicBezTo>
                  <a:cubicBezTo>
                    <a:pt x="9034" y="35009"/>
                    <a:pt x="0" y="35009"/>
                    <a:pt x="0" y="22965"/>
                  </a:cubicBezTo>
                  <a:cubicBezTo>
                    <a:pt x="0" y="10920"/>
                    <a:pt x="9034" y="13931"/>
                    <a:pt x="18067" y="10920"/>
                  </a:cubicBezTo>
                  <a:cubicBezTo>
                    <a:pt x="42157" y="7909"/>
                    <a:pt x="69257" y="4898"/>
                    <a:pt x="93346" y="188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0BC61FFD-48A8-43A8-8601-49DF3EDD3658}"/>
                </a:ext>
              </a:extLst>
            </p:cNvPr>
            <p:cNvSpPr/>
            <p:nvPr/>
          </p:nvSpPr>
          <p:spPr>
            <a:xfrm>
              <a:off x="6581024" y="2193672"/>
              <a:ext cx="98382" cy="110123"/>
            </a:xfrm>
            <a:custGeom>
              <a:avLst/>
              <a:gdLst>
                <a:gd name="connsiteX0" fmla="*/ 75161 w 103736"/>
                <a:gd name="connsiteY0" fmla="*/ 79876 h 116116"/>
                <a:gd name="connsiteX1" fmla="*/ 68811 w 103736"/>
                <a:gd name="connsiteY1" fmla="*/ 22726 h 116116"/>
                <a:gd name="connsiteX2" fmla="*/ 81511 w 103736"/>
                <a:gd name="connsiteY2" fmla="*/ 501 h 116116"/>
                <a:gd name="connsiteX3" fmla="*/ 91036 w 103736"/>
                <a:gd name="connsiteY3" fmla="*/ 16376 h 116116"/>
                <a:gd name="connsiteX4" fmla="*/ 103736 w 103736"/>
                <a:gd name="connsiteY4" fmla="*/ 95751 h 116116"/>
                <a:gd name="connsiteX5" fmla="*/ 94211 w 103736"/>
                <a:gd name="connsiteY5" fmla="*/ 114801 h 116116"/>
                <a:gd name="connsiteX6" fmla="*/ 71986 w 103736"/>
                <a:gd name="connsiteY6" fmla="*/ 111626 h 116116"/>
                <a:gd name="connsiteX7" fmla="*/ 8486 w 103736"/>
                <a:gd name="connsiteY7" fmla="*/ 57651 h 116116"/>
                <a:gd name="connsiteX8" fmla="*/ 2136 w 103736"/>
                <a:gd name="connsiteY8" fmla="*/ 41776 h 116116"/>
                <a:gd name="connsiteX9" fmla="*/ 24361 w 103736"/>
                <a:gd name="connsiteY9" fmla="*/ 38601 h 116116"/>
                <a:gd name="connsiteX10" fmla="*/ 75161 w 103736"/>
                <a:gd name="connsiteY10" fmla="*/ 79876 h 116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36" h="116116">
                  <a:moveTo>
                    <a:pt x="75161" y="79876"/>
                  </a:moveTo>
                  <a:cubicBezTo>
                    <a:pt x="78336" y="57651"/>
                    <a:pt x="71986" y="38601"/>
                    <a:pt x="68811" y="22726"/>
                  </a:cubicBezTo>
                  <a:cubicBezTo>
                    <a:pt x="68811" y="13201"/>
                    <a:pt x="68811" y="3676"/>
                    <a:pt x="81511" y="501"/>
                  </a:cubicBezTo>
                  <a:cubicBezTo>
                    <a:pt x="94211" y="-2674"/>
                    <a:pt x="91036" y="10026"/>
                    <a:pt x="91036" y="16376"/>
                  </a:cubicBezTo>
                  <a:cubicBezTo>
                    <a:pt x="97386" y="41776"/>
                    <a:pt x="100561" y="67176"/>
                    <a:pt x="103736" y="95751"/>
                  </a:cubicBezTo>
                  <a:cubicBezTo>
                    <a:pt x="103736" y="105276"/>
                    <a:pt x="103736" y="111626"/>
                    <a:pt x="94211" y="114801"/>
                  </a:cubicBezTo>
                  <a:cubicBezTo>
                    <a:pt x="84686" y="117976"/>
                    <a:pt x="78336" y="114801"/>
                    <a:pt x="71986" y="111626"/>
                  </a:cubicBezTo>
                  <a:cubicBezTo>
                    <a:pt x="49761" y="92576"/>
                    <a:pt x="30711" y="76701"/>
                    <a:pt x="8486" y="57651"/>
                  </a:cubicBezTo>
                  <a:cubicBezTo>
                    <a:pt x="5311" y="54476"/>
                    <a:pt x="-4214" y="51301"/>
                    <a:pt x="2136" y="41776"/>
                  </a:cubicBezTo>
                  <a:cubicBezTo>
                    <a:pt x="8486" y="35426"/>
                    <a:pt x="14836" y="32251"/>
                    <a:pt x="24361" y="38601"/>
                  </a:cubicBezTo>
                  <a:cubicBezTo>
                    <a:pt x="40236" y="51301"/>
                    <a:pt x="56111" y="64001"/>
                    <a:pt x="75161" y="7987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B9040066-8590-43BF-945A-F095C13E765A}"/>
                </a:ext>
              </a:extLst>
            </p:cNvPr>
            <p:cNvSpPr/>
            <p:nvPr/>
          </p:nvSpPr>
          <p:spPr>
            <a:xfrm>
              <a:off x="6911266" y="1765382"/>
              <a:ext cx="114424" cy="88503"/>
            </a:xfrm>
            <a:custGeom>
              <a:avLst/>
              <a:gdLst>
                <a:gd name="connsiteX0" fmla="*/ 0 w 120649"/>
                <a:gd name="connsiteY0" fmla="*/ 93320 h 93320"/>
                <a:gd name="connsiteX1" fmla="*/ 47625 w 120649"/>
                <a:gd name="connsiteY1" fmla="*/ 48871 h 93320"/>
                <a:gd name="connsiteX2" fmla="*/ 15875 w 120649"/>
                <a:gd name="connsiteY2" fmla="*/ 20296 h 93320"/>
                <a:gd name="connsiteX3" fmla="*/ 19050 w 120649"/>
                <a:gd name="connsiteY3" fmla="*/ 1246 h 93320"/>
                <a:gd name="connsiteX4" fmla="*/ 34925 w 120649"/>
                <a:gd name="connsiteY4" fmla="*/ 7596 h 93320"/>
                <a:gd name="connsiteX5" fmla="*/ 111125 w 120649"/>
                <a:gd name="connsiteY5" fmla="*/ 52046 h 93320"/>
                <a:gd name="connsiteX6" fmla="*/ 120650 w 120649"/>
                <a:gd name="connsiteY6" fmla="*/ 64746 h 93320"/>
                <a:gd name="connsiteX7" fmla="*/ 107950 w 120649"/>
                <a:gd name="connsiteY7" fmla="*/ 74271 h 93320"/>
                <a:gd name="connsiteX8" fmla="*/ 0 w 120649"/>
                <a:gd name="connsiteY8" fmla="*/ 93320 h 93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649" h="93320">
                  <a:moveTo>
                    <a:pt x="0" y="93320"/>
                  </a:moveTo>
                  <a:cubicBezTo>
                    <a:pt x="3175" y="67921"/>
                    <a:pt x="3175" y="67921"/>
                    <a:pt x="47625" y="48871"/>
                  </a:cubicBezTo>
                  <a:cubicBezTo>
                    <a:pt x="34925" y="39346"/>
                    <a:pt x="25400" y="29821"/>
                    <a:pt x="15875" y="20296"/>
                  </a:cubicBezTo>
                  <a:cubicBezTo>
                    <a:pt x="9525" y="13946"/>
                    <a:pt x="12700" y="7596"/>
                    <a:pt x="19050" y="1246"/>
                  </a:cubicBezTo>
                  <a:cubicBezTo>
                    <a:pt x="25400" y="-1929"/>
                    <a:pt x="28575" y="1246"/>
                    <a:pt x="34925" y="7596"/>
                  </a:cubicBezTo>
                  <a:cubicBezTo>
                    <a:pt x="57150" y="26646"/>
                    <a:pt x="76200" y="52046"/>
                    <a:pt x="111125" y="52046"/>
                  </a:cubicBezTo>
                  <a:cubicBezTo>
                    <a:pt x="117475" y="52046"/>
                    <a:pt x="120650" y="58396"/>
                    <a:pt x="120650" y="64746"/>
                  </a:cubicBezTo>
                  <a:cubicBezTo>
                    <a:pt x="120650" y="71096"/>
                    <a:pt x="114300" y="74271"/>
                    <a:pt x="107950" y="74271"/>
                  </a:cubicBezTo>
                  <a:cubicBezTo>
                    <a:pt x="63500" y="61571"/>
                    <a:pt x="34925" y="80620"/>
                    <a:pt x="0" y="9332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999A526F-D295-484E-A1F4-E0F2F7409120}"/>
                </a:ext>
              </a:extLst>
            </p:cNvPr>
            <p:cNvSpPr/>
            <p:nvPr/>
          </p:nvSpPr>
          <p:spPr>
            <a:xfrm>
              <a:off x="6878144" y="1858729"/>
              <a:ext cx="111413" cy="78439"/>
            </a:xfrm>
            <a:custGeom>
              <a:avLst/>
              <a:gdLst>
                <a:gd name="connsiteX0" fmla="*/ 41275 w 117475"/>
                <a:gd name="connsiteY0" fmla="*/ 17121 h 82706"/>
                <a:gd name="connsiteX1" fmla="*/ 53975 w 117475"/>
                <a:gd name="connsiteY1" fmla="*/ 39346 h 82706"/>
                <a:gd name="connsiteX2" fmla="*/ 107950 w 117475"/>
                <a:gd name="connsiteY2" fmla="*/ 58396 h 82706"/>
                <a:gd name="connsiteX3" fmla="*/ 117475 w 117475"/>
                <a:gd name="connsiteY3" fmla="*/ 71096 h 82706"/>
                <a:gd name="connsiteX4" fmla="*/ 101600 w 117475"/>
                <a:gd name="connsiteY4" fmla="*/ 80621 h 82706"/>
                <a:gd name="connsiteX5" fmla="*/ 66675 w 117475"/>
                <a:gd name="connsiteY5" fmla="*/ 67921 h 82706"/>
                <a:gd name="connsiteX6" fmla="*/ 15875 w 117475"/>
                <a:gd name="connsiteY6" fmla="*/ 77446 h 82706"/>
                <a:gd name="connsiteX7" fmla="*/ 3175 w 117475"/>
                <a:gd name="connsiteY7" fmla="*/ 80621 h 82706"/>
                <a:gd name="connsiteX8" fmla="*/ 0 w 117475"/>
                <a:gd name="connsiteY8" fmla="*/ 67921 h 82706"/>
                <a:gd name="connsiteX9" fmla="*/ 22225 w 117475"/>
                <a:gd name="connsiteY9" fmla="*/ 7596 h 82706"/>
                <a:gd name="connsiteX10" fmla="*/ 34925 w 117475"/>
                <a:gd name="connsiteY10" fmla="*/ 1246 h 82706"/>
                <a:gd name="connsiteX11" fmla="*/ 41275 w 117475"/>
                <a:gd name="connsiteY11" fmla="*/ 17121 h 82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475" h="82706">
                  <a:moveTo>
                    <a:pt x="41275" y="17121"/>
                  </a:moveTo>
                  <a:cubicBezTo>
                    <a:pt x="34925" y="29821"/>
                    <a:pt x="44450" y="36171"/>
                    <a:pt x="53975" y="39346"/>
                  </a:cubicBezTo>
                  <a:cubicBezTo>
                    <a:pt x="73025" y="45696"/>
                    <a:pt x="92075" y="52046"/>
                    <a:pt x="107950" y="58396"/>
                  </a:cubicBezTo>
                  <a:cubicBezTo>
                    <a:pt x="114300" y="61571"/>
                    <a:pt x="117475" y="61571"/>
                    <a:pt x="117475" y="71096"/>
                  </a:cubicBezTo>
                  <a:cubicBezTo>
                    <a:pt x="114300" y="77446"/>
                    <a:pt x="111125" y="83796"/>
                    <a:pt x="101600" y="80621"/>
                  </a:cubicBezTo>
                  <a:cubicBezTo>
                    <a:pt x="88900" y="77446"/>
                    <a:pt x="79375" y="71096"/>
                    <a:pt x="66675" y="67921"/>
                  </a:cubicBezTo>
                  <a:cubicBezTo>
                    <a:pt x="47625" y="64746"/>
                    <a:pt x="28575" y="45696"/>
                    <a:pt x="15875" y="77446"/>
                  </a:cubicBezTo>
                  <a:cubicBezTo>
                    <a:pt x="12700" y="83796"/>
                    <a:pt x="6350" y="83796"/>
                    <a:pt x="3175" y="80621"/>
                  </a:cubicBezTo>
                  <a:cubicBezTo>
                    <a:pt x="0" y="77446"/>
                    <a:pt x="0" y="71096"/>
                    <a:pt x="0" y="67921"/>
                  </a:cubicBezTo>
                  <a:cubicBezTo>
                    <a:pt x="6350" y="45696"/>
                    <a:pt x="12700" y="26646"/>
                    <a:pt x="22225" y="7596"/>
                  </a:cubicBezTo>
                  <a:cubicBezTo>
                    <a:pt x="25400" y="1246"/>
                    <a:pt x="28575" y="-1929"/>
                    <a:pt x="34925" y="1246"/>
                  </a:cubicBezTo>
                  <a:cubicBezTo>
                    <a:pt x="47625" y="4421"/>
                    <a:pt x="44450" y="10771"/>
                    <a:pt x="41275" y="1712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4A82E047-D1DE-40EB-9F16-60DE3C4A91AD}"/>
                </a:ext>
              </a:extLst>
            </p:cNvPr>
            <p:cNvSpPr/>
            <p:nvPr/>
          </p:nvSpPr>
          <p:spPr>
            <a:xfrm>
              <a:off x="5688737" y="1417269"/>
              <a:ext cx="56866" cy="111413"/>
            </a:xfrm>
            <a:custGeom>
              <a:avLst/>
              <a:gdLst>
                <a:gd name="connsiteX0" fmla="*/ 0 w 59961"/>
                <a:gd name="connsiteY0" fmla="*/ 60325 h 117475"/>
                <a:gd name="connsiteX1" fmla="*/ 34925 w 59961"/>
                <a:gd name="connsiteY1" fmla="*/ 79375 h 117475"/>
                <a:gd name="connsiteX2" fmla="*/ 47625 w 59961"/>
                <a:gd name="connsiteY2" fmla="*/ 0 h 117475"/>
                <a:gd name="connsiteX3" fmla="*/ 50800 w 59961"/>
                <a:gd name="connsiteY3" fmla="*/ 101600 h 117475"/>
                <a:gd name="connsiteX4" fmla="*/ 31750 w 59961"/>
                <a:gd name="connsiteY4" fmla="*/ 117475 h 117475"/>
                <a:gd name="connsiteX5" fmla="*/ 15875 w 59961"/>
                <a:gd name="connsiteY5" fmla="*/ 101600 h 117475"/>
                <a:gd name="connsiteX6" fmla="*/ 0 w 59961"/>
                <a:gd name="connsiteY6" fmla="*/ 60325 h 117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961" h="117475">
                  <a:moveTo>
                    <a:pt x="0" y="60325"/>
                  </a:moveTo>
                  <a:cubicBezTo>
                    <a:pt x="19050" y="57150"/>
                    <a:pt x="19050" y="73025"/>
                    <a:pt x="34925" y="79375"/>
                  </a:cubicBezTo>
                  <a:cubicBezTo>
                    <a:pt x="38100" y="53975"/>
                    <a:pt x="44450" y="28575"/>
                    <a:pt x="47625" y="0"/>
                  </a:cubicBezTo>
                  <a:cubicBezTo>
                    <a:pt x="63500" y="38100"/>
                    <a:pt x="63500" y="69850"/>
                    <a:pt x="50800" y="101600"/>
                  </a:cubicBezTo>
                  <a:cubicBezTo>
                    <a:pt x="47625" y="111125"/>
                    <a:pt x="44450" y="117475"/>
                    <a:pt x="31750" y="117475"/>
                  </a:cubicBezTo>
                  <a:cubicBezTo>
                    <a:pt x="22225" y="117475"/>
                    <a:pt x="19050" y="111125"/>
                    <a:pt x="15875" y="101600"/>
                  </a:cubicBezTo>
                  <a:cubicBezTo>
                    <a:pt x="12700" y="85725"/>
                    <a:pt x="6350" y="73025"/>
                    <a:pt x="0" y="603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AECE59D1-BBF3-4CC3-AF37-3EA75A9EE36E}"/>
                </a:ext>
              </a:extLst>
            </p:cNvPr>
            <p:cNvSpPr/>
            <p:nvPr/>
          </p:nvSpPr>
          <p:spPr>
            <a:xfrm>
              <a:off x="6861112" y="1947232"/>
              <a:ext cx="99583" cy="61023"/>
            </a:xfrm>
            <a:custGeom>
              <a:avLst/>
              <a:gdLst>
                <a:gd name="connsiteX0" fmla="*/ 17960 w 105000"/>
                <a:gd name="connsiteY0" fmla="*/ 0 h 64344"/>
                <a:gd name="connsiteX1" fmla="*/ 100511 w 105000"/>
                <a:gd name="connsiteY1" fmla="*/ 41275 h 64344"/>
                <a:gd name="connsiteX2" fmla="*/ 103686 w 105000"/>
                <a:gd name="connsiteY2" fmla="*/ 53975 h 64344"/>
                <a:gd name="connsiteX3" fmla="*/ 90986 w 105000"/>
                <a:gd name="connsiteY3" fmla="*/ 63500 h 64344"/>
                <a:gd name="connsiteX4" fmla="*/ 5261 w 105000"/>
                <a:gd name="connsiteY4" fmla="*/ 25400 h 64344"/>
                <a:gd name="connsiteX5" fmla="*/ 2086 w 105000"/>
                <a:gd name="connsiteY5" fmla="*/ 9525 h 64344"/>
                <a:gd name="connsiteX6" fmla="*/ 17960 w 105000"/>
                <a:gd name="connsiteY6" fmla="*/ 0 h 6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000" h="64344">
                  <a:moveTo>
                    <a:pt x="17960" y="0"/>
                  </a:moveTo>
                  <a:cubicBezTo>
                    <a:pt x="46535" y="12700"/>
                    <a:pt x="75111" y="25400"/>
                    <a:pt x="100511" y="41275"/>
                  </a:cubicBezTo>
                  <a:cubicBezTo>
                    <a:pt x="103686" y="44450"/>
                    <a:pt x="106861" y="47625"/>
                    <a:pt x="103686" y="53975"/>
                  </a:cubicBezTo>
                  <a:cubicBezTo>
                    <a:pt x="100511" y="60325"/>
                    <a:pt x="97336" y="66675"/>
                    <a:pt x="90986" y="63500"/>
                  </a:cubicBezTo>
                  <a:lnTo>
                    <a:pt x="5261" y="25400"/>
                  </a:lnTo>
                  <a:cubicBezTo>
                    <a:pt x="-1089" y="22225"/>
                    <a:pt x="-1089" y="15875"/>
                    <a:pt x="2086" y="9525"/>
                  </a:cubicBezTo>
                  <a:cubicBezTo>
                    <a:pt x="11611" y="3175"/>
                    <a:pt x="14785" y="0"/>
                    <a:pt x="1796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15B86C3E-7BAB-4CE1-B488-292C9C0DF7DA}"/>
                </a:ext>
              </a:extLst>
            </p:cNvPr>
            <p:cNvSpPr/>
            <p:nvPr/>
          </p:nvSpPr>
          <p:spPr>
            <a:xfrm>
              <a:off x="6552940" y="2240821"/>
              <a:ext cx="52646" cy="97862"/>
            </a:xfrm>
            <a:custGeom>
              <a:avLst/>
              <a:gdLst>
                <a:gd name="connsiteX0" fmla="*/ 44450 w 55511"/>
                <a:gd name="connsiteY0" fmla="*/ 103188 h 103187"/>
                <a:gd name="connsiteX1" fmla="*/ 28575 w 55511"/>
                <a:gd name="connsiteY1" fmla="*/ 87313 h 103187"/>
                <a:gd name="connsiteX2" fmla="*/ 0 w 55511"/>
                <a:gd name="connsiteY2" fmla="*/ 4762 h 103187"/>
                <a:gd name="connsiteX3" fmla="*/ 15875 w 55511"/>
                <a:gd name="connsiteY3" fmla="*/ 4762 h 103187"/>
                <a:gd name="connsiteX4" fmla="*/ 50800 w 55511"/>
                <a:gd name="connsiteY4" fmla="*/ 90488 h 103187"/>
                <a:gd name="connsiteX5" fmla="*/ 44450 w 55511"/>
                <a:gd name="connsiteY5" fmla="*/ 103188 h 103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511" h="103187">
                  <a:moveTo>
                    <a:pt x="44450" y="103188"/>
                  </a:moveTo>
                  <a:cubicBezTo>
                    <a:pt x="34925" y="103188"/>
                    <a:pt x="31750" y="93663"/>
                    <a:pt x="28575" y="87313"/>
                  </a:cubicBezTo>
                  <a:cubicBezTo>
                    <a:pt x="19050" y="58737"/>
                    <a:pt x="0" y="36512"/>
                    <a:pt x="0" y="4762"/>
                  </a:cubicBezTo>
                  <a:cubicBezTo>
                    <a:pt x="0" y="-1587"/>
                    <a:pt x="12700" y="-1587"/>
                    <a:pt x="15875" y="4762"/>
                  </a:cubicBezTo>
                  <a:cubicBezTo>
                    <a:pt x="28575" y="33337"/>
                    <a:pt x="41275" y="61912"/>
                    <a:pt x="50800" y="90488"/>
                  </a:cubicBezTo>
                  <a:cubicBezTo>
                    <a:pt x="60325" y="96838"/>
                    <a:pt x="53975" y="100013"/>
                    <a:pt x="44450" y="103188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12438B02-0169-436B-A724-EB036C24111E}"/>
                </a:ext>
              </a:extLst>
            </p:cNvPr>
            <p:cNvSpPr/>
            <p:nvPr/>
          </p:nvSpPr>
          <p:spPr>
            <a:xfrm>
              <a:off x="5667659" y="1360058"/>
              <a:ext cx="51189" cy="66244"/>
            </a:xfrm>
            <a:custGeom>
              <a:avLst/>
              <a:gdLst>
                <a:gd name="connsiteX0" fmla="*/ 53975 w 53975"/>
                <a:gd name="connsiteY0" fmla="*/ 69850 h 69849"/>
                <a:gd name="connsiteX1" fmla="*/ 0 w 53975"/>
                <a:gd name="connsiteY1" fmla="*/ 0 h 69849"/>
                <a:gd name="connsiteX2" fmla="*/ 53975 w 53975"/>
                <a:gd name="connsiteY2" fmla="*/ 69850 h 6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975" h="69849">
                  <a:moveTo>
                    <a:pt x="53975" y="69850"/>
                  </a:moveTo>
                  <a:cubicBezTo>
                    <a:pt x="34925" y="44450"/>
                    <a:pt x="15875" y="22225"/>
                    <a:pt x="0" y="0"/>
                  </a:cubicBezTo>
                  <a:cubicBezTo>
                    <a:pt x="28575" y="0"/>
                    <a:pt x="47625" y="19050"/>
                    <a:pt x="53975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96E3F777-DAB4-4119-A109-47DB92D955E3}"/>
                </a:ext>
              </a:extLst>
            </p:cNvPr>
            <p:cNvSpPr/>
            <p:nvPr/>
          </p:nvSpPr>
          <p:spPr>
            <a:xfrm>
              <a:off x="6574018" y="1127722"/>
              <a:ext cx="40273" cy="42631"/>
            </a:xfrm>
            <a:custGeom>
              <a:avLst/>
              <a:gdLst>
                <a:gd name="connsiteX0" fmla="*/ 0 w 42465"/>
                <a:gd name="connsiteY0" fmla="*/ 44951 h 44951"/>
                <a:gd name="connsiteX1" fmla="*/ 15875 w 42465"/>
                <a:gd name="connsiteY1" fmla="*/ 16376 h 44951"/>
                <a:gd name="connsiteX2" fmla="*/ 31750 w 42465"/>
                <a:gd name="connsiteY2" fmla="*/ 501 h 44951"/>
                <a:gd name="connsiteX3" fmla="*/ 41275 w 42465"/>
                <a:gd name="connsiteY3" fmla="*/ 16376 h 44951"/>
                <a:gd name="connsiteX4" fmla="*/ 31750 w 42465"/>
                <a:gd name="connsiteY4" fmla="*/ 35426 h 44951"/>
                <a:gd name="connsiteX5" fmla="*/ 0 w 42465"/>
                <a:gd name="connsiteY5" fmla="*/ 44951 h 4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65" h="44951">
                  <a:moveTo>
                    <a:pt x="0" y="44951"/>
                  </a:moveTo>
                  <a:cubicBezTo>
                    <a:pt x="6350" y="32251"/>
                    <a:pt x="12700" y="25901"/>
                    <a:pt x="15875" y="16376"/>
                  </a:cubicBezTo>
                  <a:cubicBezTo>
                    <a:pt x="19050" y="10026"/>
                    <a:pt x="19050" y="-2674"/>
                    <a:pt x="31750" y="501"/>
                  </a:cubicBezTo>
                  <a:cubicBezTo>
                    <a:pt x="34925" y="501"/>
                    <a:pt x="41275" y="10026"/>
                    <a:pt x="41275" y="16376"/>
                  </a:cubicBezTo>
                  <a:cubicBezTo>
                    <a:pt x="44450" y="25901"/>
                    <a:pt x="41275" y="32251"/>
                    <a:pt x="31750" y="35426"/>
                  </a:cubicBezTo>
                  <a:cubicBezTo>
                    <a:pt x="22225" y="38601"/>
                    <a:pt x="12700" y="41776"/>
                    <a:pt x="0" y="4495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3BB26A3C-A550-4A86-9B3F-0E98DC37DAB1}"/>
                </a:ext>
              </a:extLst>
            </p:cNvPr>
            <p:cNvSpPr/>
            <p:nvPr/>
          </p:nvSpPr>
          <p:spPr>
            <a:xfrm>
              <a:off x="5758328" y="1378878"/>
              <a:ext cx="28743" cy="53449"/>
            </a:xfrm>
            <a:custGeom>
              <a:avLst/>
              <a:gdLst>
                <a:gd name="connsiteX0" fmla="*/ 12347 w 30307"/>
                <a:gd name="connsiteY0" fmla="*/ 56356 h 56356"/>
                <a:gd name="connsiteX1" fmla="*/ 2822 w 30307"/>
                <a:gd name="connsiteY1" fmla="*/ 18256 h 56356"/>
                <a:gd name="connsiteX2" fmla="*/ 2822 w 30307"/>
                <a:gd name="connsiteY2" fmla="*/ 2381 h 56356"/>
                <a:gd name="connsiteX3" fmla="*/ 25047 w 30307"/>
                <a:gd name="connsiteY3" fmla="*/ 2381 h 56356"/>
                <a:gd name="connsiteX4" fmla="*/ 28222 w 30307"/>
                <a:gd name="connsiteY4" fmla="*/ 18256 h 56356"/>
                <a:gd name="connsiteX5" fmla="*/ 12347 w 30307"/>
                <a:gd name="connsiteY5" fmla="*/ 56356 h 56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307" h="56356">
                  <a:moveTo>
                    <a:pt x="12347" y="56356"/>
                  </a:moveTo>
                  <a:cubicBezTo>
                    <a:pt x="9172" y="40481"/>
                    <a:pt x="5997" y="27781"/>
                    <a:pt x="2822" y="18256"/>
                  </a:cubicBezTo>
                  <a:cubicBezTo>
                    <a:pt x="2822" y="11906"/>
                    <a:pt x="-3528" y="5556"/>
                    <a:pt x="2822" y="2381"/>
                  </a:cubicBezTo>
                  <a:cubicBezTo>
                    <a:pt x="9172" y="-794"/>
                    <a:pt x="18697" y="-794"/>
                    <a:pt x="25047" y="2381"/>
                  </a:cubicBezTo>
                  <a:cubicBezTo>
                    <a:pt x="31397" y="5556"/>
                    <a:pt x="31397" y="11906"/>
                    <a:pt x="28222" y="18256"/>
                  </a:cubicBezTo>
                  <a:cubicBezTo>
                    <a:pt x="25047" y="27781"/>
                    <a:pt x="18697" y="40481"/>
                    <a:pt x="12347" y="5635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4203088E-E060-4DCD-8D7C-B6DD45A32228}"/>
                </a:ext>
              </a:extLst>
            </p:cNvPr>
            <p:cNvSpPr/>
            <p:nvPr/>
          </p:nvSpPr>
          <p:spPr>
            <a:xfrm>
              <a:off x="6074165" y="1124706"/>
              <a:ext cx="30111" cy="21125"/>
            </a:xfrm>
            <a:custGeom>
              <a:avLst/>
              <a:gdLst>
                <a:gd name="connsiteX0" fmla="*/ 0 w 31749"/>
                <a:gd name="connsiteY0" fmla="*/ 10033 h 22275"/>
                <a:gd name="connsiteX1" fmla="*/ 15875 w 31749"/>
                <a:gd name="connsiteY1" fmla="*/ 508 h 22275"/>
                <a:gd name="connsiteX2" fmla="*/ 31750 w 31749"/>
                <a:gd name="connsiteY2" fmla="*/ 6858 h 22275"/>
                <a:gd name="connsiteX3" fmla="*/ 31750 w 31749"/>
                <a:gd name="connsiteY3" fmla="*/ 19558 h 22275"/>
                <a:gd name="connsiteX4" fmla="*/ 15875 w 31749"/>
                <a:gd name="connsiteY4" fmla="*/ 16383 h 22275"/>
                <a:gd name="connsiteX5" fmla="*/ 0 w 31749"/>
                <a:gd name="connsiteY5" fmla="*/ 10033 h 2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9" h="22275">
                  <a:moveTo>
                    <a:pt x="0" y="10033"/>
                  </a:moveTo>
                  <a:cubicBezTo>
                    <a:pt x="3175" y="508"/>
                    <a:pt x="9525" y="508"/>
                    <a:pt x="15875" y="508"/>
                  </a:cubicBezTo>
                  <a:cubicBezTo>
                    <a:pt x="22225" y="508"/>
                    <a:pt x="28575" y="-2667"/>
                    <a:pt x="31750" y="6858"/>
                  </a:cubicBezTo>
                  <a:lnTo>
                    <a:pt x="31750" y="19558"/>
                  </a:lnTo>
                  <a:cubicBezTo>
                    <a:pt x="25400" y="25908"/>
                    <a:pt x="19050" y="19558"/>
                    <a:pt x="15875" y="16383"/>
                  </a:cubicBezTo>
                  <a:cubicBezTo>
                    <a:pt x="9525" y="16383"/>
                    <a:pt x="6350" y="13208"/>
                    <a:pt x="0" y="10033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CB5F4059-616A-4960-A239-F38822B0CC41}"/>
                </a:ext>
              </a:extLst>
            </p:cNvPr>
            <p:cNvSpPr/>
            <p:nvPr/>
          </p:nvSpPr>
          <p:spPr>
            <a:xfrm>
              <a:off x="5853129" y="1203478"/>
              <a:ext cx="944700" cy="667515"/>
            </a:xfrm>
            <a:custGeom>
              <a:avLst/>
              <a:gdLst>
                <a:gd name="connsiteX0" fmla="*/ 262064 w 944700"/>
                <a:gd name="connsiteY0" fmla="*/ 275145 h 667515"/>
                <a:gd name="connsiteX1" fmla="*/ 239103 w 944700"/>
                <a:gd name="connsiteY1" fmla="*/ 310149 h 667515"/>
                <a:gd name="connsiteX2" fmla="*/ 272226 w 944700"/>
                <a:gd name="connsiteY2" fmla="*/ 358327 h 667515"/>
                <a:gd name="connsiteX3" fmla="*/ 305349 w 944700"/>
                <a:gd name="connsiteY3" fmla="*/ 340261 h 667515"/>
                <a:gd name="connsiteX4" fmla="*/ 296316 w 944700"/>
                <a:gd name="connsiteY4" fmla="*/ 301116 h 667515"/>
                <a:gd name="connsiteX5" fmla="*/ 262064 w 944700"/>
                <a:gd name="connsiteY5" fmla="*/ 275145 h 667515"/>
                <a:gd name="connsiteX6" fmla="*/ 684755 w 944700"/>
                <a:gd name="connsiteY6" fmla="*/ 264979 h 667515"/>
                <a:gd name="connsiteX7" fmla="*/ 636577 w 944700"/>
                <a:gd name="connsiteY7" fmla="*/ 319180 h 667515"/>
                <a:gd name="connsiteX8" fmla="*/ 672711 w 944700"/>
                <a:gd name="connsiteY8" fmla="*/ 403492 h 667515"/>
                <a:gd name="connsiteX9" fmla="*/ 729923 w 944700"/>
                <a:gd name="connsiteY9" fmla="*/ 406503 h 667515"/>
                <a:gd name="connsiteX10" fmla="*/ 741968 w 944700"/>
                <a:gd name="connsiteY10" fmla="*/ 385425 h 667515"/>
                <a:gd name="connsiteX11" fmla="*/ 684755 w 944700"/>
                <a:gd name="connsiteY11" fmla="*/ 264979 h 667515"/>
                <a:gd name="connsiteX12" fmla="*/ 473974 w 944700"/>
                <a:gd name="connsiteY12" fmla="*/ 126469 h 667515"/>
                <a:gd name="connsiteX13" fmla="*/ 362560 w 944700"/>
                <a:gd name="connsiteY13" fmla="*/ 358329 h 667515"/>
                <a:gd name="connsiteX14" fmla="*/ 413750 w 944700"/>
                <a:gd name="connsiteY14" fmla="*/ 361340 h 667515"/>
                <a:gd name="connsiteX15" fmla="*/ 452895 w 944700"/>
                <a:gd name="connsiteY15" fmla="*/ 328217 h 667515"/>
                <a:gd name="connsiteX16" fmla="*/ 452895 w 944700"/>
                <a:gd name="connsiteY16" fmla="*/ 316173 h 667515"/>
                <a:gd name="connsiteX17" fmla="*/ 470963 w 944700"/>
                <a:gd name="connsiteY17" fmla="*/ 280039 h 667515"/>
                <a:gd name="connsiteX18" fmla="*/ 492041 w 944700"/>
                <a:gd name="connsiteY18" fmla="*/ 313162 h 667515"/>
                <a:gd name="connsiteX19" fmla="*/ 540220 w 944700"/>
                <a:gd name="connsiteY19" fmla="*/ 364351 h 667515"/>
                <a:gd name="connsiteX20" fmla="*/ 510108 w 944700"/>
                <a:gd name="connsiteY20" fmla="*/ 409519 h 667515"/>
                <a:gd name="connsiteX21" fmla="*/ 603454 w 944700"/>
                <a:gd name="connsiteY21" fmla="*/ 409519 h 667515"/>
                <a:gd name="connsiteX22" fmla="*/ 473974 w 944700"/>
                <a:gd name="connsiteY22" fmla="*/ 126469 h 667515"/>
                <a:gd name="connsiteX23" fmla="*/ 476984 w 944700"/>
                <a:gd name="connsiteY23" fmla="*/ 0 h 667515"/>
                <a:gd name="connsiteX24" fmla="*/ 606463 w 944700"/>
                <a:gd name="connsiteY24" fmla="*/ 258960 h 667515"/>
                <a:gd name="connsiteX25" fmla="*/ 702820 w 944700"/>
                <a:gd name="connsiteY25" fmla="*/ 165614 h 667515"/>
                <a:gd name="connsiteX26" fmla="*/ 757021 w 944700"/>
                <a:gd name="connsiteY26" fmla="*/ 271005 h 667515"/>
                <a:gd name="connsiteX27" fmla="*/ 787133 w 944700"/>
                <a:gd name="connsiteY27" fmla="*/ 334239 h 667515"/>
                <a:gd name="connsiteX28" fmla="*/ 898546 w 944700"/>
                <a:gd name="connsiteY28" fmla="*/ 406507 h 667515"/>
                <a:gd name="connsiteX29" fmla="*/ 919624 w 944700"/>
                <a:gd name="connsiteY29" fmla="*/ 427585 h 667515"/>
                <a:gd name="connsiteX30" fmla="*/ 901557 w 944700"/>
                <a:gd name="connsiteY30" fmla="*/ 472753 h 667515"/>
                <a:gd name="connsiteX31" fmla="*/ 865423 w 944700"/>
                <a:gd name="connsiteY31" fmla="*/ 472753 h 667515"/>
                <a:gd name="connsiteX32" fmla="*/ 862412 w 944700"/>
                <a:gd name="connsiteY32" fmla="*/ 481786 h 667515"/>
                <a:gd name="connsiteX33" fmla="*/ 862412 w 944700"/>
                <a:gd name="connsiteY33" fmla="*/ 517920 h 667515"/>
                <a:gd name="connsiteX34" fmla="*/ 796166 w 944700"/>
                <a:gd name="connsiteY34" fmla="*/ 499853 h 667515"/>
                <a:gd name="connsiteX35" fmla="*/ 757021 w 944700"/>
                <a:gd name="connsiteY35" fmla="*/ 472753 h 667515"/>
                <a:gd name="connsiteX36" fmla="*/ 708843 w 944700"/>
                <a:gd name="connsiteY36" fmla="*/ 472753 h 667515"/>
                <a:gd name="connsiteX37" fmla="*/ 720887 w 944700"/>
                <a:gd name="connsiteY37" fmla="*/ 517920 h 667515"/>
                <a:gd name="connsiteX38" fmla="*/ 684753 w 944700"/>
                <a:gd name="connsiteY38" fmla="*/ 520932 h 667515"/>
                <a:gd name="connsiteX39" fmla="*/ 645608 w 944700"/>
                <a:gd name="connsiteY39" fmla="*/ 496842 h 667515"/>
                <a:gd name="connsiteX40" fmla="*/ 609475 w 944700"/>
                <a:gd name="connsiteY40" fmla="*/ 472753 h 667515"/>
                <a:gd name="connsiteX41" fmla="*/ 537207 w 944700"/>
                <a:gd name="connsiteY41" fmla="*/ 472753 h 667515"/>
                <a:gd name="connsiteX42" fmla="*/ 516129 w 944700"/>
                <a:gd name="connsiteY42" fmla="*/ 493831 h 667515"/>
                <a:gd name="connsiteX43" fmla="*/ 531184 w 944700"/>
                <a:gd name="connsiteY43" fmla="*/ 605244 h 667515"/>
                <a:gd name="connsiteX44" fmla="*/ 555274 w 944700"/>
                <a:gd name="connsiteY44" fmla="*/ 620300 h 667515"/>
                <a:gd name="connsiteX45" fmla="*/ 687765 w 944700"/>
                <a:gd name="connsiteY45" fmla="*/ 620300 h 667515"/>
                <a:gd name="connsiteX46" fmla="*/ 781110 w 944700"/>
                <a:gd name="connsiteY46" fmla="*/ 596211 h 667515"/>
                <a:gd name="connsiteX47" fmla="*/ 808211 w 944700"/>
                <a:gd name="connsiteY47" fmla="*/ 590188 h 667515"/>
                <a:gd name="connsiteX48" fmla="*/ 928657 w 944700"/>
                <a:gd name="connsiteY48" fmla="*/ 593200 h 667515"/>
                <a:gd name="connsiteX49" fmla="*/ 907579 w 944700"/>
                <a:gd name="connsiteY49" fmla="*/ 653423 h 667515"/>
                <a:gd name="connsiteX50" fmla="*/ 817244 w 944700"/>
                <a:gd name="connsiteY50" fmla="*/ 647401 h 667515"/>
                <a:gd name="connsiteX51" fmla="*/ 775088 w 944700"/>
                <a:gd name="connsiteY51" fmla="*/ 647401 h 667515"/>
                <a:gd name="connsiteX52" fmla="*/ 630553 w 944700"/>
                <a:gd name="connsiteY52" fmla="*/ 647401 h 667515"/>
                <a:gd name="connsiteX53" fmla="*/ 603452 w 944700"/>
                <a:gd name="connsiteY53" fmla="*/ 647401 h 667515"/>
                <a:gd name="connsiteX54" fmla="*/ 483006 w 944700"/>
                <a:gd name="connsiteY54" fmla="*/ 650412 h 667515"/>
                <a:gd name="connsiteX55" fmla="*/ 461928 w 944700"/>
                <a:gd name="connsiteY55" fmla="*/ 650412 h 667515"/>
                <a:gd name="connsiteX56" fmla="*/ 350515 w 944700"/>
                <a:gd name="connsiteY56" fmla="*/ 650412 h 667515"/>
                <a:gd name="connsiteX57" fmla="*/ 308359 w 944700"/>
                <a:gd name="connsiteY57" fmla="*/ 650412 h 667515"/>
                <a:gd name="connsiteX58" fmla="*/ 169846 w 944700"/>
                <a:gd name="connsiteY58" fmla="*/ 647401 h 667515"/>
                <a:gd name="connsiteX59" fmla="*/ 127689 w 944700"/>
                <a:gd name="connsiteY59" fmla="*/ 644389 h 667515"/>
                <a:gd name="connsiteX60" fmla="*/ 34344 w 944700"/>
                <a:gd name="connsiteY60" fmla="*/ 650412 h 667515"/>
                <a:gd name="connsiteX61" fmla="*/ 16277 w 944700"/>
                <a:gd name="connsiteY61" fmla="*/ 593200 h 667515"/>
                <a:gd name="connsiteX62" fmla="*/ 139734 w 944700"/>
                <a:gd name="connsiteY62" fmla="*/ 587177 h 667515"/>
                <a:gd name="connsiteX63" fmla="*/ 160812 w 944700"/>
                <a:gd name="connsiteY63" fmla="*/ 593200 h 667515"/>
                <a:gd name="connsiteX64" fmla="*/ 314381 w 944700"/>
                <a:gd name="connsiteY64" fmla="*/ 596211 h 667515"/>
                <a:gd name="connsiteX65" fmla="*/ 341482 w 944700"/>
                <a:gd name="connsiteY65" fmla="*/ 596211 h 667515"/>
                <a:gd name="connsiteX66" fmla="*/ 353526 w 944700"/>
                <a:gd name="connsiteY66" fmla="*/ 602233 h 667515"/>
                <a:gd name="connsiteX67" fmla="*/ 419772 w 944700"/>
                <a:gd name="connsiteY67" fmla="*/ 569110 h 667515"/>
                <a:gd name="connsiteX68" fmla="*/ 428805 w 944700"/>
                <a:gd name="connsiteY68" fmla="*/ 499853 h 667515"/>
                <a:gd name="connsiteX69" fmla="*/ 407727 w 944700"/>
                <a:gd name="connsiteY69" fmla="*/ 463719 h 667515"/>
                <a:gd name="connsiteX70" fmla="*/ 437839 w 944700"/>
                <a:gd name="connsiteY70" fmla="*/ 418552 h 667515"/>
                <a:gd name="connsiteX71" fmla="*/ 347504 w 944700"/>
                <a:gd name="connsiteY71" fmla="*/ 418552 h 667515"/>
                <a:gd name="connsiteX72" fmla="*/ 332448 w 944700"/>
                <a:gd name="connsiteY72" fmla="*/ 430597 h 667515"/>
                <a:gd name="connsiteX73" fmla="*/ 320403 w 944700"/>
                <a:gd name="connsiteY73" fmla="*/ 454686 h 667515"/>
                <a:gd name="connsiteX74" fmla="*/ 233080 w 944700"/>
                <a:gd name="connsiteY74" fmla="*/ 499853 h 667515"/>
                <a:gd name="connsiteX75" fmla="*/ 263191 w 944700"/>
                <a:gd name="connsiteY75" fmla="*/ 418552 h 667515"/>
                <a:gd name="connsiteX76" fmla="*/ 205980 w 944700"/>
                <a:gd name="connsiteY76" fmla="*/ 418552 h 667515"/>
                <a:gd name="connsiteX77" fmla="*/ 175868 w 944700"/>
                <a:gd name="connsiteY77" fmla="*/ 439630 h 667515"/>
                <a:gd name="connsiteX78" fmla="*/ 169846 w 944700"/>
                <a:gd name="connsiteY78" fmla="*/ 454686 h 667515"/>
                <a:gd name="connsiteX79" fmla="*/ 82522 w 944700"/>
                <a:gd name="connsiteY79" fmla="*/ 502865 h 667515"/>
                <a:gd name="connsiteX80" fmla="*/ 112634 w 944700"/>
                <a:gd name="connsiteY80" fmla="*/ 421563 h 667515"/>
                <a:gd name="connsiteX81" fmla="*/ 52411 w 944700"/>
                <a:gd name="connsiteY81" fmla="*/ 421563 h 667515"/>
                <a:gd name="connsiteX82" fmla="*/ 31332 w 944700"/>
                <a:gd name="connsiteY82" fmla="*/ 400485 h 667515"/>
                <a:gd name="connsiteX83" fmla="*/ 76500 w 944700"/>
                <a:gd name="connsiteY83" fmla="*/ 355318 h 667515"/>
                <a:gd name="connsiteX84" fmla="*/ 187913 w 944700"/>
                <a:gd name="connsiteY84" fmla="*/ 289072 h 667515"/>
                <a:gd name="connsiteX85" fmla="*/ 236091 w 944700"/>
                <a:gd name="connsiteY85" fmla="*/ 186692 h 667515"/>
                <a:gd name="connsiteX86" fmla="*/ 266203 w 944700"/>
                <a:gd name="connsiteY86" fmla="*/ 183681 h 667515"/>
                <a:gd name="connsiteX87" fmla="*/ 320403 w 944700"/>
                <a:gd name="connsiteY87" fmla="*/ 240893 h 667515"/>
                <a:gd name="connsiteX88" fmla="*/ 359549 w 944700"/>
                <a:gd name="connsiteY88" fmla="*/ 234871 h 667515"/>
                <a:gd name="connsiteX89" fmla="*/ 464939 w 944700"/>
                <a:gd name="connsiteY89" fmla="*/ 24089 h 667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44700" h="667515">
                  <a:moveTo>
                    <a:pt x="262064" y="275145"/>
                  </a:moveTo>
                  <a:cubicBezTo>
                    <a:pt x="254912" y="276274"/>
                    <a:pt x="249643" y="287566"/>
                    <a:pt x="239103" y="310149"/>
                  </a:cubicBezTo>
                  <a:cubicBezTo>
                    <a:pt x="218025" y="355316"/>
                    <a:pt x="218025" y="355316"/>
                    <a:pt x="272226" y="358327"/>
                  </a:cubicBezTo>
                  <a:cubicBezTo>
                    <a:pt x="284271" y="361339"/>
                    <a:pt x="296316" y="358327"/>
                    <a:pt x="305349" y="340261"/>
                  </a:cubicBezTo>
                  <a:cubicBezTo>
                    <a:pt x="311371" y="322194"/>
                    <a:pt x="308360" y="313160"/>
                    <a:pt x="296316" y="301116"/>
                  </a:cubicBezTo>
                  <a:cubicBezTo>
                    <a:pt x="278249" y="283049"/>
                    <a:pt x="269215" y="274015"/>
                    <a:pt x="262064" y="275145"/>
                  </a:cubicBezTo>
                  <a:close/>
                  <a:moveTo>
                    <a:pt x="684755" y="264979"/>
                  </a:moveTo>
                  <a:cubicBezTo>
                    <a:pt x="663677" y="286057"/>
                    <a:pt x="633566" y="298102"/>
                    <a:pt x="636577" y="319180"/>
                  </a:cubicBezTo>
                  <a:cubicBezTo>
                    <a:pt x="639588" y="349291"/>
                    <a:pt x="654644" y="379403"/>
                    <a:pt x="672711" y="403492"/>
                  </a:cubicBezTo>
                  <a:cubicBezTo>
                    <a:pt x="684755" y="421559"/>
                    <a:pt x="708845" y="406503"/>
                    <a:pt x="729923" y="406503"/>
                  </a:cubicBezTo>
                  <a:cubicBezTo>
                    <a:pt x="747990" y="406503"/>
                    <a:pt x="751001" y="400481"/>
                    <a:pt x="741968" y="385425"/>
                  </a:cubicBezTo>
                  <a:cubicBezTo>
                    <a:pt x="723901" y="349291"/>
                    <a:pt x="705834" y="307135"/>
                    <a:pt x="684755" y="264979"/>
                  </a:cubicBezTo>
                  <a:close/>
                  <a:moveTo>
                    <a:pt x="473974" y="126469"/>
                  </a:moveTo>
                  <a:cubicBezTo>
                    <a:pt x="434828" y="207771"/>
                    <a:pt x="398694" y="280039"/>
                    <a:pt x="362560" y="358329"/>
                  </a:cubicBezTo>
                  <a:cubicBezTo>
                    <a:pt x="383638" y="358329"/>
                    <a:pt x="398694" y="358329"/>
                    <a:pt x="413750" y="361340"/>
                  </a:cubicBezTo>
                  <a:cubicBezTo>
                    <a:pt x="443862" y="367363"/>
                    <a:pt x="452895" y="355318"/>
                    <a:pt x="452895" y="328217"/>
                  </a:cubicBezTo>
                  <a:cubicBezTo>
                    <a:pt x="452895" y="325206"/>
                    <a:pt x="449884" y="319184"/>
                    <a:pt x="452895" y="316173"/>
                  </a:cubicBezTo>
                  <a:cubicBezTo>
                    <a:pt x="455907" y="301117"/>
                    <a:pt x="446873" y="280039"/>
                    <a:pt x="470963" y="280039"/>
                  </a:cubicBezTo>
                  <a:cubicBezTo>
                    <a:pt x="498063" y="280039"/>
                    <a:pt x="489030" y="301117"/>
                    <a:pt x="492041" y="313162"/>
                  </a:cubicBezTo>
                  <a:cubicBezTo>
                    <a:pt x="495052" y="340262"/>
                    <a:pt x="495052" y="370374"/>
                    <a:pt x="540220" y="364351"/>
                  </a:cubicBezTo>
                  <a:cubicBezTo>
                    <a:pt x="528175" y="382418"/>
                    <a:pt x="519141" y="394463"/>
                    <a:pt x="510108" y="409519"/>
                  </a:cubicBezTo>
                  <a:lnTo>
                    <a:pt x="603454" y="409519"/>
                  </a:lnTo>
                  <a:cubicBezTo>
                    <a:pt x="558287" y="316173"/>
                    <a:pt x="519141" y="225838"/>
                    <a:pt x="473974" y="126469"/>
                  </a:cubicBezTo>
                  <a:close/>
                  <a:moveTo>
                    <a:pt x="476984" y="0"/>
                  </a:moveTo>
                  <a:lnTo>
                    <a:pt x="606463" y="258960"/>
                  </a:lnTo>
                  <a:cubicBezTo>
                    <a:pt x="639586" y="228849"/>
                    <a:pt x="669698" y="198737"/>
                    <a:pt x="702820" y="165614"/>
                  </a:cubicBezTo>
                  <a:cubicBezTo>
                    <a:pt x="720887" y="201748"/>
                    <a:pt x="738954" y="237882"/>
                    <a:pt x="757021" y="271005"/>
                  </a:cubicBezTo>
                  <a:cubicBezTo>
                    <a:pt x="766055" y="292083"/>
                    <a:pt x="781110" y="310150"/>
                    <a:pt x="787133" y="334239"/>
                  </a:cubicBezTo>
                  <a:cubicBezTo>
                    <a:pt x="805200" y="391451"/>
                    <a:pt x="838322" y="421563"/>
                    <a:pt x="898546" y="406507"/>
                  </a:cubicBezTo>
                  <a:cubicBezTo>
                    <a:pt x="916613" y="403496"/>
                    <a:pt x="925646" y="412530"/>
                    <a:pt x="919624" y="427585"/>
                  </a:cubicBezTo>
                  <a:cubicBezTo>
                    <a:pt x="913601" y="442641"/>
                    <a:pt x="934679" y="469742"/>
                    <a:pt x="901557" y="472753"/>
                  </a:cubicBezTo>
                  <a:lnTo>
                    <a:pt x="865423" y="472753"/>
                  </a:lnTo>
                  <a:cubicBezTo>
                    <a:pt x="865423" y="475764"/>
                    <a:pt x="865423" y="478775"/>
                    <a:pt x="862412" y="481786"/>
                  </a:cubicBezTo>
                  <a:cubicBezTo>
                    <a:pt x="859401" y="493831"/>
                    <a:pt x="886501" y="511898"/>
                    <a:pt x="862412" y="517920"/>
                  </a:cubicBezTo>
                  <a:cubicBezTo>
                    <a:pt x="841334" y="520932"/>
                    <a:pt x="808211" y="538999"/>
                    <a:pt x="796166" y="499853"/>
                  </a:cubicBezTo>
                  <a:cubicBezTo>
                    <a:pt x="790144" y="478775"/>
                    <a:pt x="778099" y="469742"/>
                    <a:pt x="757021" y="472753"/>
                  </a:cubicBezTo>
                  <a:cubicBezTo>
                    <a:pt x="741965" y="475764"/>
                    <a:pt x="726910" y="472753"/>
                    <a:pt x="708843" y="472753"/>
                  </a:cubicBezTo>
                  <a:cubicBezTo>
                    <a:pt x="705832" y="490820"/>
                    <a:pt x="720887" y="499853"/>
                    <a:pt x="720887" y="517920"/>
                  </a:cubicBezTo>
                  <a:cubicBezTo>
                    <a:pt x="708843" y="523943"/>
                    <a:pt x="696798" y="517920"/>
                    <a:pt x="684753" y="520932"/>
                  </a:cubicBezTo>
                  <a:cubicBezTo>
                    <a:pt x="663675" y="523943"/>
                    <a:pt x="651631" y="517920"/>
                    <a:pt x="645608" y="496842"/>
                  </a:cubicBezTo>
                  <a:cubicBezTo>
                    <a:pt x="639586" y="478775"/>
                    <a:pt x="627541" y="472753"/>
                    <a:pt x="609475" y="472753"/>
                  </a:cubicBezTo>
                  <a:cubicBezTo>
                    <a:pt x="585385" y="475764"/>
                    <a:pt x="561296" y="475764"/>
                    <a:pt x="537207" y="472753"/>
                  </a:cubicBezTo>
                  <a:cubicBezTo>
                    <a:pt x="522151" y="472753"/>
                    <a:pt x="513118" y="475764"/>
                    <a:pt x="516129" y="493831"/>
                  </a:cubicBezTo>
                  <a:cubicBezTo>
                    <a:pt x="522151" y="529965"/>
                    <a:pt x="528173" y="566099"/>
                    <a:pt x="531184" y="605244"/>
                  </a:cubicBezTo>
                  <a:cubicBezTo>
                    <a:pt x="534196" y="620300"/>
                    <a:pt x="540218" y="629334"/>
                    <a:pt x="555274" y="620300"/>
                  </a:cubicBezTo>
                  <a:cubicBezTo>
                    <a:pt x="600441" y="593200"/>
                    <a:pt x="642597" y="596211"/>
                    <a:pt x="687765" y="620300"/>
                  </a:cubicBezTo>
                  <a:cubicBezTo>
                    <a:pt x="717876" y="635356"/>
                    <a:pt x="754010" y="617289"/>
                    <a:pt x="781110" y="596211"/>
                  </a:cubicBezTo>
                  <a:cubicBezTo>
                    <a:pt x="790144" y="590188"/>
                    <a:pt x="796166" y="584166"/>
                    <a:pt x="808211" y="590188"/>
                  </a:cubicBezTo>
                  <a:cubicBezTo>
                    <a:pt x="862412" y="620300"/>
                    <a:pt x="874456" y="620300"/>
                    <a:pt x="928657" y="593200"/>
                  </a:cubicBezTo>
                  <a:cubicBezTo>
                    <a:pt x="952746" y="635356"/>
                    <a:pt x="952746" y="638367"/>
                    <a:pt x="907579" y="653423"/>
                  </a:cubicBezTo>
                  <a:cubicBezTo>
                    <a:pt x="877467" y="662456"/>
                    <a:pt x="847356" y="662456"/>
                    <a:pt x="817244" y="647401"/>
                  </a:cubicBezTo>
                  <a:cubicBezTo>
                    <a:pt x="802189" y="641378"/>
                    <a:pt x="790144" y="641378"/>
                    <a:pt x="775088" y="647401"/>
                  </a:cubicBezTo>
                  <a:cubicBezTo>
                    <a:pt x="726910" y="671490"/>
                    <a:pt x="678731" y="674501"/>
                    <a:pt x="630553" y="647401"/>
                  </a:cubicBezTo>
                  <a:cubicBezTo>
                    <a:pt x="621519" y="641378"/>
                    <a:pt x="612486" y="644389"/>
                    <a:pt x="603452" y="647401"/>
                  </a:cubicBezTo>
                  <a:cubicBezTo>
                    <a:pt x="564307" y="668479"/>
                    <a:pt x="522151" y="677512"/>
                    <a:pt x="483006" y="650412"/>
                  </a:cubicBezTo>
                  <a:cubicBezTo>
                    <a:pt x="473972" y="644389"/>
                    <a:pt x="470961" y="647401"/>
                    <a:pt x="461928" y="650412"/>
                  </a:cubicBezTo>
                  <a:cubicBezTo>
                    <a:pt x="425794" y="677512"/>
                    <a:pt x="386649" y="668479"/>
                    <a:pt x="350515" y="650412"/>
                  </a:cubicBezTo>
                  <a:cubicBezTo>
                    <a:pt x="335459" y="641378"/>
                    <a:pt x="323415" y="641378"/>
                    <a:pt x="308359" y="650412"/>
                  </a:cubicBezTo>
                  <a:cubicBezTo>
                    <a:pt x="263191" y="671490"/>
                    <a:pt x="215013" y="668479"/>
                    <a:pt x="169846" y="647401"/>
                  </a:cubicBezTo>
                  <a:cubicBezTo>
                    <a:pt x="154790" y="641378"/>
                    <a:pt x="142745" y="638367"/>
                    <a:pt x="127689" y="644389"/>
                  </a:cubicBezTo>
                  <a:cubicBezTo>
                    <a:pt x="97578" y="659445"/>
                    <a:pt x="67466" y="659445"/>
                    <a:pt x="34344" y="650412"/>
                  </a:cubicBezTo>
                  <a:cubicBezTo>
                    <a:pt x="-7813" y="638367"/>
                    <a:pt x="-7813" y="635356"/>
                    <a:pt x="16277" y="593200"/>
                  </a:cubicBezTo>
                  <a:cubicBezTo>
                    <a:pt x="58433" y="620300"/>
                    <a:pt x="100589" y="623311"/>
                    <a:pt x="139734" y="587177"/>
                  </a:cubicBezTo>
                  <a:cubicBezTo>
                    <a:pt x="148768" y="578144"/>
                    <a:pt x="154790" y="587177"/>
                    <a:pt x="160812" y="593200"/>
                  </a:cubicBezTo>
                  <a:cubicBezTo>
                    <a:pt x="212002" y="632345"/>
                    <a:pt x="263191" y="632345"/>
                    <a:pt x="314381" y="596211"/>
                  </a:cubicBezTo>
                  <a:cubicBezTo>
                    <a:pt x="323415" y="587177"/>
                    <a:pt x="332448" y="587177"/>
                    <a:pt x="341482" y="596211"/>
                  </a:cubicBezTo>
                  <a:cubicBezTo>
                    <a:pt x="344493" y="599222"/>
                    <a:pt x="347504" y="602233"/>
                    <a:pt x="353526" y="602233"/>
                  </a:cubicBezTo>
                  <a:cubicBezTo>
                    <a:pt x="404716" y="632345"/>
                    <a:pt x="413749" y="629334"/>
                    <a:pt x="419772" y="569110"/>
                  </a:cubicBezTo>
                  <a:cubicBezTo>
                    <a:pt x="422783" y="545021"/>
                    <a:pt x="425794" y="523943"/>
                    <a:pt x="428805" y="499853"/>
                  </a:cubicBezTo>
                  <a:cubicBezTo>
                    <a:pt x="431816" y="481786"/>
                    <a:pt x="431816" y="466731"/>
                    <a:pt x="407727" y="463719"/>
                  </a:cubicBezTo>
                  <a:cubicBezTo>
                    <a:pt x="416760" y="448664"/>
                    <a:pt x="425794" y="436619"/>
                    <a:pt x="437839" y="418552"/>
                  </a:cubicBezTo>
                  <a:lnTo>
                    <a:pt x="347504" y="418552"/>
                  </a:lnTo>
                  <a:cubicBezTo>
                    <a:pt x="338470" y="418552"/>
                    <a:pt x="335459" y="424574"/>
                    <a:pt x="332448" y="430597"/>
                  </a:cubicBezTo>
                  <a:cubicBezTo>
                    <a:pt x="329437" y="439630"/>
                    <a:pt x="326426" y="445652"/>
                    <a:pt x="320403" y="454686"/>
                  </a:cubicBezTo>
                  <a:cubicBezTo>
                    <a:pt x="296314" y="508887"/>
                    <a:pt x="296314" y="508887"/>
                    <a:pt x="233080" y="499853"/>
                  </a:cubicBezTo>
                  <a:cubicBezTo>
                    <a:pt x="236091" y="472753"/>
                    <a:pt x="254158" y="448664"/>
                    <a:pt x="263191" y="418552"/>
                  </a:cubicBezTo>
                  <a:lnTo>
                    <a:pt x="205980" y="418552"/>
                  </a:lnTo>
                  <a:cubicBezTo>
                    <a:pt x="190924" y="418552"/>
                    <a:pt x="181890" y="424574"/>
                    <a:pt x="175868" y="439630"/>
                  </a:cubicBezTo>
                  <a:cubicBezTo>
                    <a:pt x="172857" y="445652"/>
                    <a:pt x="172857" y="448664"/>
                    <a:pt x="169846" y="454686"/>
                  </a:cubicBezTo>
                  <a:cubicBezTo>
                    <a:pt x="145756" y="505876"/>
                    <a:pt x="145756" y="505876"/>
                    <a:pt x="82522" y="502865"/>
                  </a:cubicBezTo>
                  <a:cubicBezTo>
                    <a:pt x="85533" y="475764"/>
                    <a:pt x="106611" y="451675"/>
                    <a:pt x="112634" y="421563"/>
                  </a:cubicBezTo>
                  <a:lnTo>
                    <a:pt x="52411" y="421563"/>
                  </a:lnTo>
                  <a:cubicBezTo>
                    <a:pt x="34344" y="421563"/>
                    <a:pt x="31332" y="418552"/>
                    <a:pt x="31332" y="400485"/>
                  </a:cubicBezTo>
                  <a:cubicBezTo>
                    <a:pt x="31332" y="352306"/>
                    <a:pt x="31332" y="349295"/>
                    <a:pt x="76500" y="355318"/>
                  </a:cubicBezTo>
                  <a:cubicBezTo>
                    <a:pt x="133712" y="361340"/>
                    <a:pt x="169846" y="346284"/>
                    <a:pt x="187913" y="289072"/>
                  </a:cubicBezTo>
                  <a:cubicBezTo>
                    <a:pt x="199957" y="252938"/>
                    <a:pt x="221035" y="219815"/>
                    <a:pt x="236091" y="186692"/>
                  </a:cubicBezTo>
                  <a:cubicBezTo>
                    <a:pt x="245125" y="168625"/>
                    <a:pt x="251147" y="168625"/>
                    <a:pt x="266203" y="183681"/>
                  </a:cubicBezTo>
                  <a:cubicBezTo>
                    <a:pt x="284270" y="204759"/>
                    <a:pt x="302337" y="219815"/>
                    <a:pt x="320403" y="240893"/>
                  </a:cubicBezTo>
                  <a:cubicBezTo>
                    <a:pt x="338470" y="264983"/>
                    <a:pt x="347504" y="255949"/>
                    <a:pt x="359549" y="234871"/>
                  </a:cubicBezTo>
                  <a:cubicBezTo>
                    <a:pt x="392671" y="162603"/>
                    <a:pt x="428805" y="93346"/>
                    <a:pt x="464939" y="2408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929B6E0B-A948-4609-95F0-2F54A02BF58E}"/>
                </a:ext>
              </a:extLst>
            </p:cNvPr>
            <p:cNvSpPr/>
            <p:nvPr/>
          </p:nvSpPr>
          <p:spPr>
            <a:xfrm>
              <a:off x="6233756" y="2003428"/>
              <a:ext cx="66244" cy="113560"/>
            </a:xfrm>
            <a:custGeom>
              <a:avLst/>
              <a:gdLst>
                <a:gd name="connsiteX0" fmla="*/ 11913 w 23826"/>
                <a:gd name="connsiteY0" fmla="*/ 4698 h 40844"/>
                <a:gd name="connsiteX1" fmla="*/ 6498 w 23826"/>
                <a:gd name="connsiteY1" fmla="*/ 12279 h 40844"/>
                <a:gd name="connsiteX2" fmla="*/ 12996 w 23826"/>
                <a:gd name="connsiteY2" fmla="*/ 18777 h 40844"/>
                <a:gd name="connsiteX3" fmla="*/ 18411 w 23826"/>
                <a:gd name="connsiteY3" fmla="*/ 11196 h 40844"/>
                <a:gd name="connsiteX4" fmla="*/ 11913 w 23826"/>
                <a:gd name="connsiteY4" fmla="*/ 4698 h 40844"/>
                <a:gd name="connsiteX5" fmla="*/ 8664 w 23826"/>
                <a:gd name="connsiteY5" fmla="*/ 366 h 40844"/>
                <a:gd name="connsiteX6" fmla="*/ 21660 w 23826"/>
                <a:gd name="connsiteY6" fmla="*/ 6864 h 40844"/>
                <a:gd name="connsiteX7" fmla="*/ 23826 w 23826"/>
                <a:gd name="connsiteY7" fmla="*/ 18778 h 40844"/>
                <a:gd name="connsiteX8" fmla="*/ 22743 w 23826"/>
                <a:gd name="connsiteY8" fmla="*/ 31774 h 40844"/>
                <a:gd name="connsiteX9" fmla="*/ 14079 w 23826"/>
                <a:gd name="connsiteY9" fmla="*/ 40438 h 40844"/>
                <a:gd name="connsiteX10" fmla="*/ 3249 w 23826"/>
                <a:gd name="connsiteY10" fmla="*/ 37189 h 40844"/>
                <a:gd name="connsiteX11" fmla="*/ 1083 w 23826"/>
                <a:gd name="connsiteY11" fmla="*/ 31774 h 40844"/>
                <a:gd name="connsiteX12" fmla="*/ 6498 w 23826"/>
                <a:gd name="connsiteY12" fmla="*/ 31774 h 40844"/>
                <a:gd name="connsiteX13" fmla="*/ 7581 w 23826"/>
                <a:gd name="connsiteY13" fmla="*/ 32857 h 40844"/>
                <a:gd name="connsiteX14" fmla="*/ 16245 w 23826"/>
                <a:gd name="connsiteY14" fmla="*/ 31774 h 40844"/>
                <a:gd name="connsiteX15" fmla="*/ 17328 w 23826"/>
                <a:gd name="connsiteY15" fmla="*/ 26359 h 40844"/>
                <a:gd name="connsiteX16" fmla="*/ 10830 w 23826"/>
                <a:gd name="connsiteY16" fmla="*/ 25276 h 40844"/>
                <a:gd name="connsiteX17" fmla="*/ 0 w 23826"/>
                <a:gd name="connsiteY17" fmla="*/ 13362 h 40844"/>
                <a:gd name="connsiteX18" fmla="*/ 8664 w 23826"/>
                <a:gd name="connsiteY18" fmla="*/ 366 h 40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826" h="40844">
                  <a:moveTo>
                    <a:pt x="11913" y="4698"/>
                  </a:moveTo>
                  <a:cubicBezTo>
                    <a:pt x="7581" y="4698"/>
                    <a:pt x="6498" y="7947"/>
                    <a:pt x="6498" y="12279"/>
                  </a:cubicBezTo>
                  <a:cubicBezTo>
                    <a:pt x="6498" y="17694"/>
                    <a:pt x="8664" y="18777"/>
                    <a:pt x="12996" y="18777"/>
                  </a:cubicBezTo>
                  <a:cubicBezTo>
                    <a:pt x="17328" y="17694"/>
                    <a:pt x="18411" y="15528"/>
                    <a:pt x="18411" y="11196"/>
                  </a:cubicBezTo>
                  <a:cubicBezTo>
                    <a:pt x="18411" y="6864"/>
                    <a:pt x="15162" y="4698"/>
                    <a:pt x="11913" y="4698"/>
                  </a:cubicBezTo>
                  <a:close/>
                  <a:moveTo>
                    <a:pt x="8664" y="366"/>
                  </a:moveTo>
                  <a:cubicBezTo>
                    <a:pt x="15162" y="-717"/>
                    <a:pt x="19494" y="366"/>
                    <a:pt x="21660" y="6864"/>
                  </a:cubicBezTo>
                  <a:cubicBezTo>
                    <a:pt x="23826" y="10113"/>
                    <a:pt x="23826" y="15528"/>
                    <a:pt x="23826" y="18778"/>
                  </a:cubicBezTo>
                  <a:cubicBezTo>
                    <a:pt x="23826" y="23110"/>
                    <a:pt x="23826" y="27442"/>
                    <a:pt x="22743" y="31774"/>
                  </a:cubicBezTo>
                  <a:cubicBezTo>
                    <a:pt x="21660" y="36106"/>
                    <a:pt x="18411" y="39355"/>
                    <a:pt x="14079" y="40438"/>
                  </a:cubicBezTo>
                  <a:cubicBezTo>
                    <a:pt x="9747" y="41521"/>
                    <a:pt x="6498" y="40438"/>
                    <a:pt x="3249" y="37189"/>
                  </a:cubicBezTo>
                  <a:cubicBezTo>
                    <a:pt x="2166" y="36106"/>
                    <a:pt x="0" y="33940"/>
                    <a:pt x="1083" y="31774"/>
                  </a:cubicBezTo>
                  <a:cubicBezTo>
                    <a:pt x="3249" y="28525"/>
                    <a:pt x="4332" y="30691"/>
                    <a:pt x="6498" y="31774"/>
                  </a:cubicBezTo>
                  <a:cubicBezTo>
                    <a:pt x="6498" y="31774"/>
                    <a:pt x="6498" y="32857"/>
                    <a:pt x="7581" y="32857"/>
                  </a:cubicBezTo>
                  <a:cubicBezTo>
                    <a:pt x="10830" y="33940"/>
                    <a:pt x="14079" y="35023"/>
                    <a:pt x="16245" y="31774"/>
                  </a:cubicBezTo>
                  <a:cubicBezTo>
                    <a:pt x="17328" y="30691"/>
                    <a:pt x="18411" y="27442"/>
                    <a:pt x="17328" y="26359"/>
                  </a:cubicBezTo>
                  <a:cubicBezTo>
                    <a:pt x="16245" y="23110"/>
                    <a:pt x="12996" y="25276"/>
                    <a:pt x="10830" y="25276"/>
                  </a:cubicBezTo>
                  <a:cubicBezTo>
                    <a:pt x="3249" y="25276"/>
                    <a:pt x="0" y="19861"/>
                    <a:pt x="0" y="13362"/>
                  </a:cubicBezTo>
                  <a:cubicBezTo>
                    <a:pt x="0" y="6864"/>
                    <a:pt x="2166" y="2532"/>
                    <a:pt x="8664" y="36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539582C4-6AF1-4C4A-AA5A-83EF1F9F5928}"/>
                </a:ext>
              </a:extLst>
            </p:cNvPr>
            <p:cNvSpPr/>
            <p:nvPr/>
          </p:nvSpPr>
          <p:spPr>
            <a:xfrm>
              <a:off x="6345169" y="2001435"/>
              <a:ext cx="72269" cy="111697"/>
            </a:xfrm>
            <a:custGeom>
              <a:avLst/>
              <a:gdLst>
                <a:gd name="connsiteX0" fmla="*/ 12996 w 25993"/>
                <a:gd name="connsiteY0" fmla="*/ 6498 h 40174"/>
                <a:gd name="connsiteX1" fmla="*/ 5415 w 25993"/>
                <a:gd name="connsiteY1" fmla="*/ 19495 h 40174"/>
                <a:gd name="connsiteX2" fmla="*/ 12996 w 25993"/>
                <a:gd name="connsiteY2" fmla="*/ 33574 h 40174"/>
                <a:gd name="connsiteX3" fmla="*/ 20577 w 25993"/>
                <a:gd name="connsiteY3" fmla="*/ 19495 h 40174"/>
                <a:gd name="connsiteX4" fmla="*/ 12996 w 25993"/>
                <a:gd name="connsiteY4" fmla="*/ 6498 h 40174"/>
                <a:gd name="connsiteX5" fmla="*/ 14080 w 25993"/>
                <a:gd name="connsiteY5" fmla="*/ 0 h 40174"/>
                <a:gd name="connsiteX6" fmla="*/ 25993 w 25993"/>
                <a:gd name="connsiteY6" fmla="*/ 12996 h 40174"/>
                <a:gd name="connsiteX7" fmla="*/ 25993 w 25993"/>
                <a:gd name="connsiteY7" fmla="*/ 19495 h 40174"/>
                <a:gd name="connsiteX8" fmla="*/ 14080 w 25993"/>
                <a:gd name="connsiteY8" fmla="*/ 40072 h 40174"/>
                <a:gd name="connsiteX9" fmla="*/ 0 w 25993"/>
                <a:gd name="connsiteY9" fmla="*/ 22744 h 40174"/>
                <a:gd name="connsiteX10" fmla="*/ 1083 w 25993"/>
                <a:gd name="connsiteY10" fmla="*/ 12996 h 40174"/>
                <a:gd name="connsiteX11" fmla="*/ 14080 w 25993"/>
                <a:gd name="connsiteY11" fmla="*/ 0 h 40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93" h="40174">
                  <a:moveTo>
                    <a:pt x="12996" y="6498"/>
                  </a:moveTo>
                  <a:cubicBezTo>
                    <a:pt x="5415" y="6498"/>
                    <a:pt x="5415" y="14079"/>
                    <a:pt x="5415" y="19495"/>
                  </a:cubicBezTo>
                  <a:cubicBezTo>
                    <a:pt x="5415" y="24910"/>
                    <a:pt x="3249" y="33574"/>
                    <a:pt x="12996" y="33574"/>
                  </a:cubicBezTo>
                  <a:cubicBezTo>
                    <a:pt x="21660" y="32491"/>
                    <a:pt x="19494" y="24910"/>
                    <a:pt x="20577" y="19495"/>
                  </a:cubicBezTo>
                  <a:cubicBezTo>
                    <a:pt x="20577" y="14079"/>
                    <a:pt x="20577" y="6498"/>
                    <a:pt x="12996" y="6498"/>
                  </a:cubicBezTo>
                  <a:close/>
                  <a:moveTo>
                    <a:pt x="14080" y="0"/>
                  </a:moveTo>
                  <a:cubicBezTo>
                    <a:pt x="21661" y="0"/>
                    <a:pt x="24910" y="6498"/>
                    <a:pt x="25993" y="12996"/>
                  </a:cubicBezTo>
                  <a:lnTo>
                    <a:pt x="25993" y="19495"/>
                  </a:lnTo>
                  <a:cubicBezTo>
                    <a:pt x="25993" y="30325"/>
                    <a:pt x="24910" y="37906"/>
                    <a:pt x="14080" y="40072"/>
                  </a:cubicBezTo>
                  <a:cubicBezTo>
                    <a:pt x="5415" y="41155"/>
                    <a:pt x="0" y="33574"/>
                    <a:pt x="0" y="22744"/>
                  </a:cubicBezTo>
                  <a:cubicBezTo>
                    <a:pt x="0" y="19495"/>
                    <a:pt x="0" y="16246"/>
                    <a:pt x="1083" y="12996"/>
                  </a:cubicBezTo>
                  <a:cubicBezTo>
                    <a:pt x="2166" y="6498"/>
                    <a:pt x="5415" y="0"/>
                    <a:pt x="1408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19DE4FE9-30CA-4CBF-B42B-4EA608B82BDC}"/>
                </a:ext>
              </a:extLst>
            </p:cNvPr>
            <p:cNvSpPr/>
            <p:nvPr/>
          </p:nvSpPr>
          <p:spPr>
            <a:xfrm>
              <a:off x="6459127" y="2003848"/>
              <a:ext cx="36600" cy="105989"/>
            </a:xfrm>
            <a:custGeom>
              <a:avLst/>
              <a:gdLst>
                <a:gd name="connsiteX0" fmla="*/ 35416 w 38591"/>
                <a:gd name="connsiteY0" fmla="*/ 64131 h 111755"/>
                <a:gd name="connsiteX1" fmla="*/ 29066 w 38591"/>
                <a:gd name="connsiteY1" fmla="*/ 111756 h 111755"/>
                <a:gd name="connsiteX2" fmla="*/ 19541 w 38591"/>
                <a:gd name="connsiteY2" fmla="*/ 64131 h 111755"/>
                <a:gd name="connsiteX3" fmla="*/ 3666 w 38591"/>
                <a:gd name="connsiteY3" fmla="*/ 29206 h 111755"/>
                <a:gd name="connsiteX4" fmla="*/ 3666 w 38591"/>
                <a:gd name="connsiteY4" fmla="*/ 16506 h 111755"/>
                <a:gd name="connsiteX5" fmla="*/ 29066 w 38591"/>
                <a:gd name="connsiteY5" fmla="*/ 631 h 111755"/>
                <a:gd name="connsiteX6" fmla="*/ 38591 w 38591"/>
                <a:gd name="connsiteY6" fmla="*/ 13331 h 111755"/>
                <a:gd name="connsiteX7" fmla="*/ 35416 w 38591"/>
                <a:gd name="connsiteY7" fmla="*/ 64131 h 111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591" h="111755">
                  <a:moveTo>
                    <a:pt x="35416" y="64131"/>
                  </a:moveTo>
                  <a:cubicBezTo>
                    <a:pt x="32241" y="76831"/>
                    <a:pt x="41766" y="111756"/>
                    <a:pt x="29066" y="111756"/>
                  </a:cubicBezTo>
                  <a:cubicBezTo>
                    <a:pt x="6841" y="111756"/>
                    <a:pt x="22716" y="80006"/>
                    <a:pt x="19541" y="64131"/>
                  </a:cubicBezTo>
                  <a:cubicBezTo>
                    <a:pt x="16366" y="51431"/>
                    <a:pt x="25891" y="35556"/>
                    <a:pt x="3666" y="29206"/>
                  </a:cubicBezTo>
                  <a:cubicBezTo>
                    <a:pt x="491" y="29206"/>
                    <a:pt x="-2684" y="22856"/>
                    <a:pt x="3666" y="16506"/>
                  </a:cubicBezTo>
                  <a:cubicBezTo>
                    <a:pt x="10016" y="10156"/>
                    <a:pt x="19541" y="3806"/>
                    <a:pt x="29066" y="631"/>
                  </a:cubicBezTo>
                  <a:cubicBezTo>
                    <a:pt x="35416" y="-2544"/>
                    <a:pt x="38591" y="6981"/>
                    <a:pt x="38591" y="13331"/>
                  </a:cubicBezTo>
                  <a:cubicBezTo>
                    <a:pt x="35416" y="29206"/>
                    <a:pt x="35416" y="45081"/>
                    <a:pt x="35416" y="6413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A8392DEA-9B4A-4551-85F1-D32ED9B6673F}"/>
                </a:ext>
              </a:extLst>
            </p:cNvPr>
            <p:cNvSpPr/>
            <p:nvPr/>
          </p:nvSpPr>
          <p:spPr>
            <a:xfrm>
              <a:off x="6148197" y="2007457"/>
              <a:ext cx="34370" cy="108402"/>
            </a:xfrm>
            <a:custGeom>
              <a:avLst/>
              <a:gdLst>
                <a:gd name="connsiteX0" fmla="*/ 20365 w 36240"/>
                <a:gd name="connsiteY0" fmla="*/ 111125 h 114300"/>
                <a:gd name="connsiteX1" fmla="*/ 17190 w 36240"/>
                <a:gd name="connsiteY1" fmla="*/ 50800 h 114300"/>
                <a:gd name="connsiteX2" fmla="*/ 4490 w 36240"/>
                <a:gd name="connsiteY2" fmla="*/ 28575 h 114300"/>
                <a:gd name="connsiteX3" fmla="*/ 1315 w 36240"/>
                <a:gd name="connsiteY3" fmla="*/ 19050 h 114300"/>
                <a:gd name="connsiteX4" fmla="*/ 26715 w 36240"/>
                <a:gd name="connsiteY4" fmla="*/ 0 h 114300"/>
                <a:gd name="connsiteX5" fmla="*/ 36240 w 36240"/>
                <a:gd name="connsiteY5" fmla="*/ 9525 h 114300"/>
                <a:gd name="connsiteX6" fmla="*/ 36240 w 36240"/>
                <a:gd name="connsiteY6" fmla="*/ 114300 h 114300"/>
                <a:gd name="connsiteX7" fmla="*/ 20365 w 36240"/>
                <a:gd name="connsiteY7" fmla="*/ 11112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240" h="114300">
                  <a:moveTo>
                    <a:pt x="20365" y="111125"/>
                  </a:moveTo>
                  <a:cubicBezTo>
                    <a:pt x="10840" y="92075"/>
                    <a:pt x="17190" y="69850"/>
                    <a:pt x="17190" y="50800"/>
                  </a:cubicBezTo>
                  <a:cubicBezTo>
                    <a:pt x="17190" y="41275"/>
                    <a:pt x="23540" y="25400"/>
                    <a:pt x="4490" y="28575"/>
                  </a:cubicBezTo>
                  <a:cubicBezTo>
                    <a:pt x="1315" y="28575"/>
                    <a:pt x="-1860" y="22225"/>
                    <a:pt x="1315" y="19050"/>
                  </a:cubicBezTo>
                  <a:cubicBezTo>
                    <a:pt x="7665" y="9525"/>
                    <a:pt x="14015" y="3175"/>
                    <a:pt x="26715" y="0"/>
                  </a:cubicBezTo>
                  <a:cubicBezTo>
                    <a:pt x="33065" y="0"/>
                    <a:pt x="36240" y="3175"/>
                    <a:pt x="36240" y="9525"/>
                  </a:cubicBezTo>
                  <a:lnTo>
                    <a:pt x="36240" y="114300"/>
                  </a:lnTo>
                  <a:cubicBezTo>
                    <a:pt x="29890" y="111125"/>
                    <a:pt x="26715" y="111125"/>
                    <a:pt x="20365" y="1111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</p:grpSp>
      <p:cxnSp>
        <p:nvCxnSpPr>
          <p:cNvPr id="150" name="直接连接符 149">
            <a:extLst>
              <a:ext uri="{FF2B5EF4-FFF2-40B4-BE49-F238E27FC236}">
                <a16:creationId xmlns:a16="http://schemas.microsoft.com/office/drawing/2014/main" id="{9DCE86FF-6A68-4339-8C2A-B2914A115FCA}"/>
              </a:ext>
            </a:extLst>
          </p:cNvPr>
          <p:cNvCxnSpPr>
            <a:cxnSpLocks/>
          </p:cNvCxnSpPr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矩形 55">
            <a:extLst>
              <a:ext uri="{FF2B5EF4-FFF2-40B4-BE49-F238E27FC236}">
                <a16:creationId xmlns:a16="http://schemas.microsoft.com/office/drawing/2014/main" id="{7BE459E4-E734-43C4-B2DC-826F63375875}"/>
              </a:ext>
            </a:extLst>
          </p:cNvPr>
          <p:cNvSpPr/>
          <p:nvPr userDrawn="1"/>
        </p:nvSpPr>
        <p:spPr>
          <a:xfrm>
            <a:off x="0" y="562651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17B0B0AB-3FEC-4D0D-AA1E-52F202EAD89D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03CD643-F3EF-4B7D-9EE7-9E72596768B7}"/>
              </a:ext>
            </a:extLst>
          </p:cNvPr>
          <p:cNvSpPr/>
          <p:nvPr userDrawn="1"/>
        </p:nvSpPr>
        <p:spPr>
          <a:xfrm>
            <a:off x="1321835" y="4726023"/>
            <a:ext cx="9523643" cy="140049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457200" dist="38100" dir="5400000" algn="t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任意多边形: 形状 57">
            <a:extLst>
              <a:ext uri="{FF2B5EF4-FFF2-40B4-BE49-F238E27FC236}">
                <a16:creationId xmlns:a16="http://schemas.microsoft.com/office/drawing/2014/main" id="{49DC5AB1-A266-452B-89B0-F7D0D2D5BEF2}"/>
              </a:ext>
            </a:extLst>
          </p:cNvPr>
          <p:cNvSpPr/>
          <p:nvPr userDrawn="1"/>
        </p:nvSpPr>
        <p:spPr>
          <a:xfrm flipH="1">
            <a:off x="1321835" y="1813592"/>
            <a:ext cx="9548330" cy="4155455"/>
          </a:xfrm>
          <a:custGeom>
            <a:avLst/>
            <a:gdLst>
              <a:gd name="connsiteX0" fmla="*/ 5551166 w 9548330"/>
              <a:gd name="connsiteY0" fmla="*/ 0 h 4155455"/>
              <a:gd name="connsiteX1" fmla="*/ 2527283 w 9548330"/>
              <a:gd name="connsiteY1" fmla="*/ 0 h 4155455"/>
              <a:gd name="connsiteX2" fmla="*/ 2527284 w 9548330"/>
              <a:gd name="connsiteY2" fmla="*/ 1 h 4155455"/>
              <a:gd name="connsiteX3" fmla="*/ 0 w 9548330"/>
              <a:gd name="connsiteY3" fmla="*/ 1 h 4155455"/>
              <a:gd name="connsiteX4" fmla="*/ 0 w 9548330"/>
              <a:gd name="connsiteY4" fmla="*/ 602362 h 4155455"/>
              <a:gd name="connsiteX5" fmla="*/ 0 w 9548330"/>
              <a:gd name="connsiteY5" fmla="*/ 1269230 h 4155455"/>
              <a:gd name="connsiteX6" fmla="*/ 0 w 9548330"/>
              <a:gd name="connsiteY6" fmla="*/ 4155455 h 4155455"/>
              <a:gd name="connsiteX7" fmla="*/ 9548330 w 9548330"/>
              <a:gd name="connsiteY7" fmla="*/ 4155455 h 4155455"/>
              <a:gd name="connsiteX8" fmla="*/ 9548330 w 9548330"/>
              <a:gd name="connsiteY8" fmla="*/ 602362 h 4155455"/>
              <a:gd name="connsiteX9" fmla="*/ 5930503 w 9548330"/>
              <a:gd name="connsiteY9" fmla="*/ 602362 h 4155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548330" h="4155455">
                <a:moveTo>
                  <a:pt x="5551166" y="0"/>
                </a:moveTo>
                <a:lnTo>
                  <a:pt x="2527283" y="0"/>
                </a:lnTo>
                <a:lnTo>
                  <a:pt x="2527284" y="1"/>
                </a:lnTo>
                <a:lnTo>
                  <a:pt x="0" y="1"/>
                </a:lnTo>
                <a:lnTo>
                  <a:pt x="0" y="602362"/>
                </a:lnTo>
                <a:lnTo>
                  <a:pt x="0" y="1269230"/>
                </a:lnTo>
                <a:lnTo>
                  <a:pt x="0" y="4155455"/>
                </a:lnTo>
                <a:lnTo>
                  <a:pt x="9548330" y="4155455"/>
                </a:lnTo>
                <a:lnTo>
                  <a:pt x="9548330" y="602362"/>
                </a:lnTo>
                <a:lnTo>
                  <a:pt x="5930503" y="60236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673100" dist="38100" dir="5400000" algn="t" rotWithShape="0">
              <a:prstClr val="black">
                <a:alpha val="1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图片占位符 6">
            <a:extLst>
              <a:ext uri="{FF2B5EF4-FFF2-40B4-BE49-F238E27FC236}">
                <a16:creationId xmlns:a16="http://schemas.microsoft.com/office/drawing/2014/main" id="{405F4895-8066-45F6-8AE7-AF154016AE6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45866" y="1469524"/>
            <a:ext cx="3129322" cy="4499476"/>
          </a:xfr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445FE379-A9F1-4085-86AC-74255CB96861}"/>
              </a:ext>
            </a:extLst>
          </p:cNvPr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2B3DB135-122C-4BA1-8E06-71035BFE8BFC}"/>
              </a:ext>
            </a:extLst>
          </p:cNvPr>
          <p:cNvSpPr/>
          <p:nvPr userDrawn="1"/>
        </p:nvSpPr>
        <p:spPr>
          <a:xfrm>
            <a:off x="240263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59" name="图片 58">
            <a:extLst>
              <a:ext uri="{FF2B5EF4-FFF2-40B4-BE49-F238E27FC236}">
                <a16:creationId xmlns:a16="http://schemas.microsoft.com/office/drawing/2014/main" id="{826B3AA4-8404-42D0-A783-411B84A104E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7040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  <p15:guide id="2" pos="325">
          <p15:clr>
            <a:srgbClr val="FBAE40"/>
          </p15:clr>
        </p15:guide>
        <p15:guide id="3" orient="horz" pos="346">
          <p15:clr>
            <a:srgbClr val="FBAE40"/>
          </p15:clr>
        </p15:guide>
        <p15:guide id="4" pos="7355">
          <p15:clr>
            <a:srgbClr val="FBAE40"/>
          </p15:clr>
        </p15:guide>
        <p15:guide id="5" orient="horz" pos="504">
          <p15:clr>
            <a:srgbClr val="FBAE40"/>
          </p15:clr>
        </p15:guide>
        <p15:guide id="6" orient="horz" pos="799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8AFF7A37-24C2-4800-9844-57E74D620CDB}"/>
              </a:ext>
            </a:extLst>
          </p:cNvPr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8D32A783-E64F-4D03-90B9-FD25235E2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pPr/>
              <a:t>‹#›</a:t>
            </a:fld>
            <a:endParaRPr lang="zh-CN" altLang="en-US" spc="90" dirty="0"/>
          </a:p>
        </p:txBody>
      </p:sp>
      <p:cxnSp>
        <p:nvCxnSpPr>
          <p:cNvPr id="150" name="直接连接符 149">
            <a:extLst>
              <a:ext uri="{FF2B5EF4-FFF2-40B4-BE49-F238E27FC236}">
                <a16:creationId xmlns:a16="http://schemas.microsoft.com/office/drawing/2014/main" id="{9DCE86FF-6A68-4339-8C2A-B2914A115FCA}"/>
              </a:ext>
            </a:extLst>
          </p:cNvPr>
          <p:cNvCxnSpPr>
            <a:cxnSpLocks/>
          </p:cNvCxnSpPr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矩形 55">
            <a:extLst>
              <a:ext uri="{FF2B5EF4-FFF2-40B4-BE49-F238E27FC236}">
                <a16:creationId xmlns:a16="http://schemas.microsoft.com/office/drawing/2014/main" id="{7BE459E4-E734-43C4-B2DC-826F63375875}"/>
              </a:ext>
            </a:extLst>
          </p:cNvPr>
          <p:cNvSpPr/>
          <p:nvPr userDrawn="1"/>
        </p:nvSpPr>
        <p:spPr>
          <a:xfrm>
            <a:off x="0" y="553126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17B0B0AB-3FEC-4D0D-AA1E-52F202EAD89D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3" name="直接连接符 52">
            <a:extLst>
              <a:ext uri="{FF2B5EF4-FFF2-40B4-BE49-F238E27FC236}">
                <a16:creationId xmlns:a16="http://schemas.microsoft.com/office/drawing/2014/main" id="{010AFA96-A744-476E-B52F-E2097550CABF}"/>
              </a:ext>
            </a:extLst>
          </p:cNvPr>
          <p:cNvCxnSpPr>
            <a:cxnSpLocks/>
          </p:cNvCxnSpPr>
          <p:nvPr userDrawn="1"/>
        </p:nvCxnSpPr>
        <p:spPr>
          <a:xfrm>
            <a:off x="3516086" y="1840738"/>
            <a:ext cx="7837714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连接符 56">
            <a:extLst>
              <a:ext uri="{FF2B5EF4-FFF2-40B4-BE49-F238E27FC236}">
                <a16:creationId xmlns:a16="http://schemas.microsoft.com/office/drawing/2014/main" id="{ED71F6B3-3077-4093-B386-434AF6351A67}"/>
              </a:ext>
            </a:extLst>
          </p:cNvPr>
          <p:cNvCxnSpPr>
            <a:cxnSpLocks/>
          </p:cNvCxnSpPr>
          <p:nvPr userDrawn="1"/>
        </p:nvCxnSpPr>
        <p:spPr>
          <a:xfrm>
            <a:off x="11335512" y="1840738"/>
            <a:ext cx="0" cy="1588262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>
            <a:extLst>
              <a:ext uri="{FF2B5EF4-FFF2-40B4-BE49-F238E27FC236}">
                <a16:creationId xmlns:a16="http://schemas.microsoft.com/office/drawing/2014/main" id="{E59EC8D2-DC73-4D64-9D45-02FA0A5F57CA}"/>
              </a:ext>
            </a:extLst>
          </p:cNvPr>
          <p:cNvCxnSpPr>
            <a:cxnSpLocks/>
          </p:cNvCxnSpPr>
          <p:nvPr userDrawn="1"/>
        </p:nvCxnSpPr>
        <p:spPr>
          <a:xfrm>
            <a:off x="3537858" y="1840738"/>
            <a:ext cx="0" cy="1588262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>
            <a:extLst>
              <a:ext uri="{FF2B5EF4-FFF2-40B4-BE49-F238E27FC236}">
                <a16:creationId xmlns:a16="http://schemas.microsoft.com/office/drawing/2014/main" id="{7EA867FA-6F2C-4CF6-9F70-7F5314F8B0D3}"/>
              </a:ext>
            </a:extLst>
          </p:cNvPr>
          <p:cNvCxnSpPr>
            <a:cxnSpLocks/>
          </p:cNvCxnSpPr>
          <p:nvPr userDrawn="1"/>
        </p:nvCxnSpPr>
        <p:spPr>
          <a:xfrm flipH="1">
            <a:off x="838200" y="4211054"/>
            <a:ext cx="7837714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连接符 61">
            <a:extLst>
              <a:ext uri="{FF2B5EF4-FFF2-40B4-BE49-F238E27FC236}">
                <a16:creationId xmlns:a16="http://schemas.microsoft.com/office/drawing/2014/main" id="{808FFE69-951E-41FA-853C-56FF01EA0493}"/>
              </a:ext>
            </a:extLst>
          </p:cNvPr>
          <p:cNvCxnSpPr>
            <a:cxnSpLocks/>
          </p:cNvCxnSpPr>
          <p:nvPr userDrawn="1"/>
        </p:nvCxnSpPr>
        <p:spPr>
          <a:xfrm flipH="1">
            <a:off x="856488" y="4211054"/>
            <a:ext cx="0" cy="1588262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>
            <a:extLst>
              <a:ext uri="{FF2B5EF4-FFF2-40B4-BE49-F238E27FC236}">
                <a16:creationId xmlns:a16="http://schemas.microsoft.com/office/drawing/2014/main" id="{22F1B3BB-C429-421C-AC32-E9F7E0E9B879}"/>
              </a:ext>
            </a:extLst>
          </p:cNvPr>
          <p:cNvCxnSpPr>
            <a:cxnSpLocks/>
          </p:cNvCxnSpPr>
          <p:nvPr userDrawn="1"/>
        </p:nvCxnSpPr>
        <p:spPr>
          <a:xfrm flipH="1">
            <a:off x="8654142" y="4211054"/>
            <a:ext cx="0" cy="1588262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图片占位符 6">
            <a:extLst>
              <a:ext uri="{FF2B5EF4-FFF2-40B4-BE49-F238E27FC236}">
                <a16:creationId xmlns:a16="http://schemas.microsoft.com/office/drawing/2014/main" id="{EBB06C99-9276-46EA-A57F-50CD3591601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79635" y="3718568"/>
            <a:ext cx="1652189" cy="2439977"/>
          </a:xfr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66" name="图片占位符 6">
            <a:extLst>
              <a:ext uri="{FF2B5EF4-FFF2-40B4-BE49-F238E27FC236}">
                <a16:creationId xmlns:a16="http://schemas.microsoft.com/office/drawing/2014/main" id="{DFE32735-600E-4559-9C3E-B7EEC1B307D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469319" y="1348252"/>
            <a:ext cx="1652189" cy="2439977"/>
          </a:xfr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F27A2E3B-7E01-49E3-A2B2-B236264640E5}"/>
              </a:ext>
            </a:extLst>
          </p:cNvPr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73B662E5-38F4-420A-8A84-24F7947786B7}"/>
              </a:ext>
            </a:extLst>
          </p:cNvPr>
          <p:cNvSpPr/>
          <p:nvPr userDrawn="1"/>
        </p:nvSpPr>
        <p:spPr>
          <a:xfrm>
            <a:off x="240263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7" name="图片 66">
            <a:extLst>
              <a:ext uri="{FF2B5EF4-FFF2-40B4-BE49-F238E27FC236}">
                <a16:creationId xmlns:a16="http://schemas.microsoft.com/office/drawing/2014/main" id="{2026659A-5D16-4404-A427-210D357B6DB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4328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  <p15:guide id="2" pos="325">
          <p15:clr>
            <a:srgbClr val="FBAE40"/>
          </p15:clr>
        </p15:guide>
        <p15:guide id="3" orient="horz" pos="346">
          <p15:clr>
            <a:srgbClr val="FBAE40"/>
          </p15:clr>
        </p15:guide>
        <p15:guide id="4" pos="7355">
          <p15:clr>
            <a:srgbClr val="FBAE40"/>
          </p15:clr>
        </p15:guide>
        <p15:guide id="5" orient="horz" pos="504">
          <p15:clr>
            <a:srgbClr val="FBAE40"/>
          </p15:clr>
        </p15:guide>
        <p15:guide id="6" orient="horz" pos="799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8AFF7A37-24C2-4800-9844-57E74D620CDB}"/>
              </a:ext>
            </a:extLst>
          </p:cNvPr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63C177A9-C3D0-4FC0-9E19-991103A4C82D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tile tx="0" ty="0" sx="100000" sy="100000" flip="none" algn="b"/>
          </a:blip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8D32A783-E64F-4D03-90B9-FD25235E2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pPr/>
              <a:t>‹#›</a:t>
            </a:fld>
            <a:endParaRPr lang="zh-CN" altLang="en-US" spc="90" dirty="0"/>
          </a:p>
        </p:txBody>
      </p:sp>
      <p:cxnSp>
        <p:nvCxnSpPr>
          <p:cNvPr id="150" name="直接连接符 149">
            <a:extLst>
              <a:ext uri="{FF2B5EF4-FFF2-40B4-BE49-F238E27FC236}">
                <a16:creationId xmlns:a16="http://schemas.microsoft.com/office/drawing/2014/main" id="{9DCE86FF-6A68-4339-8C2A-B2914A115FCA}"/>
              </a:ext>
            </a:extLst>
          </p:cNvPr>
          <p:cNvCxnSpPr>
            <a:cxnSpLocks/>
          </p:cNvCxnSpPr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矩形 55">
            <a:extLst>
              <a:ext uri="{FF2B5EF4-FFF2-40B4-BE49-F238E27FC236}">
                <a16:creationId xmlns:a16="http://schemas.microsoft.com/office/drawing/2014/main" id="{7BE459E4-E734-43C4-B2DC-826F63375875}"/>
              </a:ext>
            </a:extLst>
          </p:cNvPr>
          <p:cNvSpPr/>
          <p:nvPr userDrawn="1"/>
        </p:nvSpPr>
        <p:spPr>
          <a:xfrm>
            <a:off x="0" y="553126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17B0B0AB-3FEC-4D0D-AA1E-52F202EAD89D}"/>
              </a:ext>
            </a:extLst>
          </p:cNvPr>
          <p:cNvSpPr/>
          <p:nvPr userDrawn="1"/>
        </p:nvSpPr>
        <p:spPr>
          <a:xfrm>
            <a:off x="0" y="534076"/>
            <a:ext cx="12192000" cy="6314399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9FFD8859-7565-49B6-B7CF-2FC44ABD0C94}"/>
              </a:ext>
            </a:extLst>
          </p:cNvPr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A637E8D8-3A73-4095-B316-0C94F087C107}"/>
              </a:ext>
            </a:extLst>
          </p:cNvPr>
          <p:cNvSpPr/>
          <p:nvPr userDrawn="1"/>
        </p:nvSpPr>
        <p:spPr>
          <a:xfrm>
            <a:off x="240263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2" name="图片 61">
            <a:extLst>
              <a:ext uri="{FF2B5EF4-FFF2-40B4-BE49-F238E27FC236}">
                <a16:creationId xmlns:a16="http://schemas.microsoft.com/office/drawing/2014/main" id="{C2E64E8D-6922-420C-AB60-87C1E6BB834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6573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  <p15:guide id="2" pos="325">
          <p15:clr>
            <a:srgbClr val="FBAE40"/>
          </p15:clr>
        </p15:guide>
        <p15:guide id="3" orient="horz" pos="346">
          <p15:clr>
            <a:srgbClr val="FBAE40"/>
          </p15:clr>
        </p15:guide>
        <p15:guide id="4" pos="7355">
          <p15:clr>
            <a:srgbClr val="FBAE40"/>
          </p15:clr>
        </p15:guide>
        <p15:guide id="5" orient="horz" pos="504">
          <p15:clr>
            <a:srgbClr val="FBAE40"/>
          </p15:clr>
        </p15:guide>
        <p15:guide id="6" orient="horz" pos="799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8AFF7A37-24C2-4800-9844-57E74D620CDB}"/>
              </a:ext>
            </a:extLst>
          </p:cNvPr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63C177A9-C3D0-4FC0-9E19-991103A4C82D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tile tx="0" ty="0" sx="100000" sy="100000" flip="none" algn="b"/>
          </a:blip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8D32A783-E64F-4D03-90B9-FD25235E2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pPr/>
              <a:t>‹#›</a:t>
            </a:fld>
            <a:endParaRPr lang="zh-CN" altLang="en-US" spc="90" dirty="0"/>
          </a:p>
        </p:txBody>
      </p:sp>
      <p:cxnSp>
        <p:nvCxnSpPr>
          <p:cNvPr id="150" name="直接连接符 149">
            <a:extLst>
              <a:ext uri="{FF2B5EF4-FFF2-40B4-BE49-F238E27FC236}">
                <a16:creationId xmlns:a16="http://schemas.microsoft.com/office/drawing/2014/main" id="{9DCE86FF-6A68-4339-8C2A-B2914A115FCA}"/>
              </a:ext>
            </a:extLst>
          </p:cNvPr>
          <p:cNvCxnSpPr>
            <a:cxnSpLocks/>
          </p:cNvCxnSpPr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矩形 55">
            <a:extLst>
              <a:ext uri="{FF2B5EF4-FFF2-40B4-BE49-F238E27FC236}">
                <a16:creationId xmlns:a16="http://schemas.microsoft.com/office/drawing/2014/main" id="{7BE459E4-E734-43C4-B2DC-826F63375875}"/>
              </a:ext>
            </a:extLst>
          </p:cNvPr>
          <p:cNvSpPr/>
          <p:nvPr userDrawn="1"/>
        </p:nvSpPr>
        <p:spPr>
          <a:xfrm>
            <a:off x="0" y="562651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17B0B0AB-3FEC-4D0D-AA1E-52F202EAD89D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5A3B7F53-62BF-4CC3-AE22-78D85943E788}"/>
              </a:ext>
            </a:extLst>
          </p:cNvPr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A1276009-8A1D-4E5D-AFD3-AB5E0C7CC2A0}"/>
              </a:ext>
            </a:extLst>
          </p:cNvPr>
          <p:cNvSpPr/>
          <p:nvPr userDrawn="1"/>
        </p:nvSpPr>
        <p:spPr>
          <a:xfrm>
            <a:off x="240263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2" name="图片 61">
            <a:extLst>
              <a:ext uri="{FF2B5EF4-FFF2-40B4-BE49-F238E27FC236}">
                <a16:creationId xmlns:a16="http://schemas.microsoft.com/office/drawing/2014/main" id="{B657AF78-59B7-4B51-8B3D-17C0642A0B4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0446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  <p15:guide id="2" pos="325">
          <p15:clr>
            <a:srgbClr val="FBAE40"/>
          </p15:clr>
        </p15:guide>
        <p15:guide id="3" orient="horz" pos="346">
          <p15:clr>
            <a:srgbClr val="FBAE40"/>
          </p15:clr>
        </p15:guide>
        <p15:guide id="4" pos="7355">
          <p15:clr>
            <a:srgbClr val="FBAE40"/>
          </p15:clr>
        </p15:guide>
        <p15:guide id="5" orient="horz" pos="504">
          <p15:clr>
            <a:srgbClr val="FBAE40"/>
          </p15:clr>
        </p15:guide>
        <p15:guide id="6" orient="horz" pos="799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450B72A8-9A52-4244-BFF9-2D4A8537E15B}"/>
              </a:ext>
            </a:extLst>
          </p:cNvPr>
          <p:cNvSpPr/>
          <p:nvPr userDrawn="1"/>
        </p:nvSpPr>
        <p:spPr>
          <a:xfrm>
            <a:off x="0" y="-1"/>
            <a:ext cx="12192000" cy="6858001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FCF93703-A6A8-4A7A-863B-4C027FCE311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65318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bg>
      <p:bgPr>
        <a:solidFill>
          <a:srgbClr val="9B0D14">
            <a:alpha val="9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656038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5881023D-012E-4710-9F3D-C5B6A6B0305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56"/>
          <a:stretch/>
        </p:blipFill>
        <p:spPr>
          <a:xfrm>
            <a:off x="-1" y="-1"/>
            <a:ext cx="12191999" cy="6858001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9F03241A-D8D3-4C14-9419-AA810C46E894}"/>
              </a:ext>
            </a:extLst>
          </p:cNvPr>
          <p:cNvSpPr/>
          <p:nvPr userDrawn="1"/>
        </p:nvSpPr>
        <p:spPr>
          <a:xfrm>
            <a:off x="0" y="0"/>
            <a:ext cx="12192000" cy="6857999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72000"/>
                </a:schemeClr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37342CA0-2BA5-400E-8B53-78AB671D4BF1}"/>
              </a:ext>
            </a:extLst>
          </p:cNvPr>
          <p:cNvGrpSpPr/>
          <p:nvPr userDrawn="1"/>
        </p:nvGrpSpPr>
        <p:grpSpPr>
          <a:xfrm>
            <a:off x="0" y="1741717"/>
            <a:ext cx="12192000" cy="3294057"/>
            <a:chOff x="0" y="1670588"/>
            <a:chExt cx="12192000" cy="3516825"/>
          </a:xfrm>
        </p:grpSpPr>
        <p:sp>
          <p:nvSpPr>
            <p:cNvPr id="64" name="矩形 63">
              <a:extLst>
                <a:ext uri="{FF2B5EF4-FFF2-40B4-BE49-F238E27FC236}">
                  <a16:creationId xmlns:a16="http://schemas.microsoft.com/office/drawing/2014/main" id="{8ECB5C17-A4CB-4A3B-827C-BBA4C3504BE8}"/>
                </a:ext>
              </a:extLst>
            </p:cNvPr>
            <p:cNvSpPr/>
            <p:nvPr userDrawn="1"/>
          </p:nvSpPr>
          <p:spPr>
            <a:xfrm>
              <a:off x="0" y="1670588"/>
              <a:ext cx="12192000" cy="3516825"/>
            </a:xfrm>
            <a:prstGeom prst="rect">
              <a:avLst/>
            </a:prstGeom>
            <a:solidFill>
              <a:srgbClr val="FF9900"/>
            </a:solidFill>
            <a:ln>
              <a:noFill/>
            </a:ln>
            <a:effectLst>
              <a:outerShdw blurRad="292100" sx="102000" sy="102000" algn="ctr" rotWithShape="0">
                <a:schemeClr val="accent1">
                  <a:lumMod val="50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97333983-8D1F-4DA8-B9F0-A692D3968716}"/>
                </a:ext>
              </a:extLst>
            </p:cNvPr>
            <p:cNvSpPr/>
            <p:nvPr userDrawn="1"/>
          </p:nvSpPr>
          <p:spPr>
            <a:xfrm>
              <a:off x="0" y="1776046"/>
              <a:ext cx="12192000" cy="33059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92100" sx="102000" sy="102000" algn="ctr" rotWithShape="0">
                <a:schemeClr val="accent1">
                  <a:lumMod val="50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60" name="组合 59">
            <a:extLst>
              <a:ext uri="{FF2B5EF4-FFF2-40B4-BE49-F238E27FC236}">
                <a16:creationId xmlns:a16="http://schemas.microsoft.com/office/drawing/2014/main" id="{086DE710-A034-490B-9DF5-F1E5EA17083A}"/>
              </a:ext>
            </a:extLst>
          </p:cNvPr>
          <p:cNvGrpSpPr/>
          <p:nvPr userDrawn="1"/>
        </p:nvGrpSpPr>
        <p:grpSpPr>
          <a:xfrm>
            <a:off x="4936352" y="6468762"/>
            <a:ext cx="2319296" cy="261610"/>
            <a:chOff x="4936352" y="6468762"/>
            <a:chExt cx="2319296" cy="261610"/>
          </a:xfrm>
        </p:grpSpPr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id="{6D35E252-5A28-4148-BD15-FC4B4BDCC3CC}"/>
                </a:ext>
              </a:extLst>
            </p:cNvPr>
            <p:cNvSpPr txBox="1"/>
            <p:nvPr userDrawn="1"/>
          </p:nvSpPr>
          <p:spPr>
            <a:xfrm>
              <a:off x="5245451" y="6468762"/>
              <a:ext cx="170110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100" spc="300" dirty="0">
                  <a:solidFill>
                    <a:schemeClr val="bg1"/>
                  </a:solidFill>
                  <a:latin typeface="+mn-ea"/>
                  <a:ea typeface="+mn-ea"/>
                </a:rPr>
                <a:t>志存高远 责任为先</a:t>
              </a:r>
            </a:p>
          </p:txBody>
        </p:sp>
        <p:grpSp>
          <p:nvGrpSpPr>
            <p:cNvPr id="59" name="组合 58">
              <a:extLst>
                <a:ext uri="{FF2B5EF4-FFF2-40B4-BE49-F238E27FC236}">
                  <a16:creationId xmlns:a16="http://schemas.microsoft.com/office/drawing/2014/main" id="{D07BA768-334F-4D14-A497-D85CA8BAFC55}"/>
                </a:ext>
              </a:extLst>
            </p:cNvPr>
            <p:cNvGrpSpPr/>
            <p:nvPr userDrawn="1"/>
          </p:nvGrpSpPr>
          <p:grpSpPr>
            <a:xfrm>
              <a:off x="4936352" y="6592514"/>
              <a:ext cx="2319296" cy="0"/>
              <a:chOff x="4913990" y="6592514"/>
              <a:chExt cx="2319296" cy="0"/>
            </a:xfrm>
          </p:grpSpPr>
          <p:cxnSp>
            <p:nvCxnSpPr>
              <p:cNvPr id="57" name="直接连接符 56">
                <a:extLst>
                  <a:ext uri="{FF2B5EF4-FFF2-40B4-BE49-F238E27FC236}">
                    <a16:creationId xmlns:a16="http://schemas.microsoft.com/office/drawing/2014/main" id="{E7CF5E82-60FB-4637-A583-2206F9FDC66A}"/>
                  </a:ext>
                </a:extLst>
              </p:cNvPr>
              <p:cNvCxnSpPr/>
              <p:nvPr userDrawn="1"/>
            </p:nvCxnSpPr>
            <p:spPr>
              <a:xfrm>
                <a:off x="4913990" y="6592514"/>
                <a:ext cx="291542" cy="0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直接连接符 57">
                <a:extLst>
                  <a:ext uri="{FF2B5EF4-FFF2-40B4-BE49-F238E27FC236}">
                    <a16:creationId xmlns:a16="http://schemas.microsoft.com/office/drawing/2014/main" id="{C4C69F77-FDA6-4537-BE82-0EDB6307EC36}"/>
                  </a:ext>
                </a:extLst>
              </p:cNvPr>
              <p:cNvCxnSpPr/>
              <p:nvPr userDrawn="1"/>
            </p:nvCxnSpPr>
            <p:spPr>
              <a:xfrm>
                <a:off x="6941744" y="6592514"/>
                <a:ext cx="291542" cy="0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7274209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图片 46">
            <a:extLst>
              <a:ext uri="{FF2B5EF4-FFF2-40B4-BE49-F238E27FC236}">
                <a16:creationId xmlns:a16="http://schemas.microsoft.com/office/drawing/2014/main" id="{0ABC6D53-8A7C-4FC5-B57A-D58C60DD363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1142998" y="1143001"/>
            <a:ext cx="6857999" cy="4572000"/>
          </a:xfrm>
          <a:prstGeom prst="rect">
            <a:avLst/>
          </a:prstGeom>
        </p:spPr>
      </p:pic>
      <p:sp>
        <p:nvSpPr>
          <p:cNvPr id="48" name="矩形 47">
            <a:extLst>
              <a:ext uri="{FF2B5EF4-FFF2-40B4-BE49-F238E27FC236}">
                <a16:creationId xmlns:a16="http://schemas.microsoft.com/office/drawing/2014/main" id="{6B8B0DA2-313D-4358-BF45-8B2B50DE02E3}"/>
              </a:ext>
            </a:extLst>
          </p:cNvPr>
          <p:cNvSpPr/>
          <p:nvPr userDrawn="1"/>
        </p:nvSpPr>
        <p:spPr>
          <a:xfrm>
            <a:off x="0" y="0"/>
            <a:ext cx="4572001" cy="6858001"/>
          </a:xfrm>
          <a:prstGeom prst="rect">
            <a:avLst/>
          </a:prstGeom>
          <a:solidFill>
            <a:srgbClr val="9B0D14">
              <a:alpha val="6705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92463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矩形 142">
            <a:extLst>
              <a:ext uri="{FF2B5EF4-FFF2-40B4-BE49-F238E27FC236}">
                <a16:creationId xmlns:a16="http://schemas.microsoft.com/office/drawing/2014/main" id="{F0D2F6AB-01F4-46D0-B736-1FCE0FCEF45D}"/>
              </a:ext>
            </a:extLst>
          </p:cNvPr>
          <p:cNvSpPr/>
          <p:nvPr userDrawn="1"/>
        </p:nvSpPr>
        <p:spPr>
          <a:xfrm>
            <a:off x="1342195" y="96567"/>
            <a:ext cx="266151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50800" dist="381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461CB834-0E8E-4E57-AD05-3B20733A0644}"/>
              </a:ext>
            </a:extLst>
          </p:cNvPr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8D32A783-E64F-4D03-90B9-FD25235E2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fld id="{7CFB1EEF-B761-4911-A2FD-18DBD3241D03}" type="slidenum">
              <a:rPr lang="zh-CN" altLang="en-US" spc="90" smtClean="0"/>
              <a:pPr/>
              <a:t>‹#›</a:t>
            </a:fld>
            <a:endParaRPr lang="zh-CN" altLang="en-US" spc="90" dirty="0"/>
          </a:p>
        </p:txBody>
      </p:sp>
      <p:sp>
        <p:nvSpPr>
          <p:cNvPr id="142" name="矩形 141">
            <a:extLst>
              <a:ext uri="{FF2B5EF4-FFF2-40B4-BE49-F238E27FC236}">
                <a16:creationId xmlns:a16="http://schemas.microsoft.com/office/drawing/2014/main" id="{B0330BAE-818A-43FC-8201-71825690D328}"/>
              </a:ext>
            </a:extLst>
          </p:cNvPr>
          <p:cNvSpPr/>
          <p:nvPr userDrawn="1"/>
        </p:nvSpPr>
        <p:spPr>
          <a:xfrm>
            <a:off x="240263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150" name="直接连接符 149">
            <a:extLst>
              <a:ext uri="{FF2B5EF4-FFF2-40B4-BE49-F238E27FC236}">
                <a16:creationId xmlns:a16="http://schemas.microsoft.com/office/drawing/2014/main" id="{9DCE86FF-6A68-4339-8C2A-B2914A115FCA}"/>
              </a:ext>
            </a:extLst>
          </p:cNvPr>
          <p:cNvCxnSpPr>
            <a:cxnSpLocks/>
          </p:cNvCxnSpPr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矩形 51">
            <a:extLst>
              <a:ext uri="{FF2B5EF4-FFF2-40B4-BE49-F238E27FC236}">
                <a16:creationId xmlns:a16="http://schemas.microsoft.com/office/drawing/2014/main" id="{17B0B0AB-3FEC-4D0D-AA1E-52F202EAD89D}"/>
              </a:ext>
            </a:extLst>
          </p:cNvPr>
          <p:cNvSpPr/>
          <p:nvPr userDrawn="1"/>
        </p:nvSpPr>
        <p:spPr>
          <a:xfrm>
            <a:off x="-1" y="569651"/>
            <a:ext cx="12192000" cy="6314399"/>
          </a:xfrm>
          <a:prstGeom prst="rect">
            <a:avLst/>
          </a:prstGeom>
          <a:blipFill dpi="0" rotWithShape="1">
            <a:blip r:embed="rId2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53" name="图片 52">
            <a:extLst>
              <a:ext uri="{FF2B5EF4-FFF2-40B4-BE49-F238E27FC236}">
                <a16:creationId xmlns:a16="http://schemas.microsoft.com/office/drawing/2014/main" id="{7E25CCC2-09D4-4ED8-B7CA-61CC9B5B35C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7117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  <p15:guide id="2" pos="325">
          <p15:clr>
            <a:srgbClr val="FBAE40"/>
          </p15:clr>
        </p15:guide>
        <p15:guide id="3" orient="horz" pos="346">
          <p15:clr>
            <a:srgbClr val="FBAE40"/>
          </p15:clr>
        </p15:guide>
        <p15:guide id="4" pos="7355">
          <p15:clr>
            <a:srgbClr val="FBAE40"/>
          </p15:clr>
        </p15:guide>
        <p15:guide id="5" orient="horz" pos="504">
          <p15:clr>
            <a:srgbClr val="FBAE40"/>
          </p15:clr>
        </p15:guide>
        <p15:guide id="6" orient="horz" pos="799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六张图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8AFF7A37-24C2-4800-9844-57E74D620CDB}"/>
              </a:ext>
            </a:extLst>
          </p:cNvPr>
          <p:cNvSpPr/>
          <p:nvPr userDrawn="1"/>
        </p:nvSpPr>
        <p:spPr>
          <a:xfrm>
            <a:off x="0" y="560486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8D32A783-E64F-4D03-90B9-FD25235E2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pPr/>
              <a:t>‹#›</a:t>
            </a:fld>
            <a:endParaRPr lang="zh-CN" altLang="en-US" spc="90" dirty="0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17B0B0AB-3FEC-4D0D-AA1E-52F202EAD89D}"/>
              </a:ext>
            </a:extLst>
          </p:cNvPr>
          <p:cNvSpPr/>
          <p:nvPr userDrawn="1"/>
        </p:nvSpPr>
        <p:spPr>
          <a:xfrm>
            <a:off x="-1" y="563020"/>
            <a:ext cx="12192000" cy="6314399"/>
          </a:xfrm>
          <a:prstGeom prst="rect">
            <a:avLst/>
          </a:prstGeom>
          <a:blipFill dpi="0" rotWithShape="1">
            <a:blip r:embed="rId2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F9441E25-A4D9-4C69-9A31-F86F72431794}"/>
              </a:ext>
            </a:extLst>
          </p:cNvPr>
          <p:cNvGrpSpPr/>
          <p:nvPr userDrawn="1"/>
        </p:nvGrpSpPr>
        <p:grpSpPr>
          <a:xfrm>
            <a:off x="526108" y="47270"/>
            <a:ext cx="444827" cy="449060"/>
            <a:chOff x="5535168" y="881263"/>
            <a:chExt cx="1586880" cy="1601975"/>
          </a:xfrm>
          <a:solidFill>
            <a:schemeClr val="bg1"/>
          </a:solidFill>
        </p:grpSpPr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5514C2D6-E5C9-43ED-A2CD-7E5D450EA32E}"/>
                </a:ext>
              </a:extLst>
            </p:cNvPr>
            <p:cNvSpPr/>
            <p:nvPr/>
          </p:nvSpPr>
          <p:spPr>
            <a:xfrm>
              <a:off x="5535168" y="881263"/>
              <a:ext cx="1586880" cy="1601975"/>
            </a:xfrm>
            <a:custGeom>
              <a:avLst/>
              <a:gdLst>
                <a:gd name="connsiteX0" fmla="*/ 499539 w 570753"/>
                <a:gd name="connsiteY0" fmla="*/ 232144 h 576182"/>
                <a:gd name="connsiteX1" fmla="*/ 493859 w 570753"/>
                <a:gd name="connsiteY1" fmla="*/ 240439 h 576182"/>
                <a:gd name="connsiteX2" fmla="*/ 488444 w 570753"/>
                <a:gd name="connsiteY2" fmla="*/ 245854 h 576182"/>
                <a:gd name="connsiteX3" fmla="*/ 488444 w 570753"/>
                <a:gd name="connsiteY3" fmla="*/ 245853 h 576182"/>
                <a:gd name="connsiteX4" fmla="*/ 499139 w 570753"/>
                <a:gd name="connsiteY4" fmla="*/ 232315 h 576182"/>
                <a:gd name="connsiteX5" fmla="*/ 527433 w 570753"/>
                <a:gd name="connsiteY5" fmla="*/ 225276 h 576182"/>
                <a:gd name="connsiteX6" fmla="*/ 533931 w 570753"/>
                <a:gd name="connsiteY6" fmla="*/ 225276 h 576182"/>
                <a:gd name="connsiteX7" fmla="*/ 534506 w 570753"/>
                <a:gd name="connsiteY7" fmla="*/ 225467 h 576182"/>
                <a:gd name="connsiteX8" fmla="*/ 515520 w 570753"/>
                <a:gd name="connsiteY8" fmla="*/ 225276 h 576182"/>
                <a:gd name="connsiteX9" fmla="*/ 516603 w 570753"/>
                <a:gd name="connsiteY9" fmla="*/ 225276 h 576182"/>
                <a:gd name="connsiteX10" fmla="*/ 514656 w 570753"/>
                <a:gd name="connsiteY10" fmla="*/ 225647 h 576182"/>
                <a:gd name="connsiteX11" fmla="*/ 300463 w 570753"/>
                <a:gd name="connsiteY11" fmla="*/ 10285 h 576182"/>
                <a:gd name="connsiteX12" fmla="*/ 253428 w 570753"/>
                <a:gd name="connsiteY12" fmla="*/ 11920 h 576182"/>
                <a:gd name="connsiteX13" fmla="*/ 15163 w 570753"/>
                <a:gd name="connsiteY13" fmla="*/ 342242 h 576182"/>
                <a:gd name="connsiteX14" fmla="*/ 227435 w 570753"/>
                <a:gd name="connsiteY14" fmla="*/ 558847 h 576182"/>
                <a:gd name="connsiteX15" fmla="*/ 504690 w 570753"/>
                <a:gd name="connsiteY15" fmla="*/ 454877 h 576182"/>
                <a:gd name="connsiteX16" fmla="*/ 538670 w 570753"/>
                <a:gd name="connsiteY16" fmla="*/ 397341 h 576182"/>
                <a:gd name="connsiteX17" fmla="*/ 555592 w 570753"/>
                <a:gd name="connsiteY17" fmla="*/ 332496 h 576182"/>
                <a:gd name="connsiteX18" fmla="*/ 555592 w 570753"/>
                <a:gd name="connsiteY18" fmla="*/ 332495 h 576182"/>
                <a:gd name="connsiteX19" fmla="*/ 557758 w 570753"/>
                <a:gd name="connsiteY19" fmla="*/ 325997 h 576182"/>
                <a:gd name="connsiteX20" fmla="*/ 558542 w 570753"/>
                <a:gd name="connsiteY20" fmla="*/ 288775 h 576182"/>
                <a:gd name="connsiteX21" fmla="*/ 559247 w 570753"/>
                <a:gd name="connsiteY21" fmla="*/ 286332 h 576182"/>
                <a:gd name="connsiteX22" fmla="*/ 558649 w 570753"/>
                <a:gd name="connsiteY22" fmla="*/ 283683 h 576182"/>
                <a:gd name="connsiteX23" fmla="*/ 559112 w 570753"/>
                <a:gd name="connsiteY23" fmla="*/ 261692 h 576182"/>
                <a:gd name="connsiteX24" fmla="*/ 545845 w 570753"/>
                <a:gd name="connsiteY24" fmla="*/ 198200 h 576182"/>
                <a:gd name="connsiteX25" fmla="*/ 300463 w 570753"/>
                <a:gd name="connsiteY25" fmla="*/ 10285 h 576182"/>
                <a:gd name="connsiteX26" fmla="*/ 288084 w 570753"/>
                <a:gd name="connsiteY26" fmla="*/ 7 h 576182"/>
                <a:gd name="connsiteX27" fmla="*/ 570753 w 570753"/>
                <a:gd name="connsiteY27" fmla="*/ 290257 h 576182"/>
                <a:gd name="connsiteX28" fmla="*/ 284835 w 570753"/>
                <a:gd name="connsiteY28" fmla="*/ 576176 h 576182"/>
                <a:gd name="connsiteX29" fmla="*/ 0 w 570753"/>
                <a:gd name="connsiteY29" fmla="*/ 287008 h 576182"/>
                <a:gd name="connsiteX30" fmla="*/ 288084 w 570753"/>
                <a:gd name="connsiteY30" fmla="*/ 7 h 576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570753" h="576182">
                  <a:moveTo>
                    <a:pt x="499539" y="232144"/>
                  </a:moveTo>
                  <a:lnTo>
                    <a:pt x="493859" y="240439"/>
                  </a:lnTo>
                  <a:cubicBezTo>
                    <a:pt x="493859" y="242605"/>
                    <a:pt x="490610" y="244771"/>
                    <a:pt x="488444" y="245854"/>
                  </a:cubicBezTo>
                  <a:lnTo>
                    <a:pt x="488444" y="245853"/>
                  </a:lnTo>
                  <a:cubicBezTo>
                    <a:pt x="492777" y="242604"/>
                    <a:pt x="495484" y="236918"/>
                    <a:pt x="499139" y="232315"/>
                  </a:cubicBezTo>
                  <a:close/>
                  <a:moveTo>
                    <a:pt x="527433" y="225276"/>
                  </a:moveTo>
                  <a:lnTo>
                    <a:pt x="533931" y="225276"/>
                  </a:lnTo>
                  <a:lnTo>
                    <a:pt x="534506" y="225467"/>
                  </a:lnTo>
                  <a:close/>
                  <a:moveTo>
                    <a:pt x="515520" y="225276"/>
                  </a:moveTo>
                  <a:lnTo>
                    <a:pt x="516603" y="225276"/>
                  </a:lnTo>
                  <a:lnTo>
                    <a:pt x="514656" y="225647"/>
                  </a:lnTo>
                  <a:close/>
                  <a:moveTo>
                    <a:pt x="300463" y="10285"/>
                  </a:moveTo>
                  <a:cubicBezTo>
                    <a:pt x="284870" y="9382"/>
                    <a:pt x="269132" y="9889"/>
                    <a:pt x="253428" y="11920"/>
                  </a:cubicBezTo>
                  <a:cubicBezTo>
                    <a:pt x="92057" y="32498"/>
                    <a:pt x="-18411" y="184121"/>
                    <a:pt x="15163" y="342242"/>
                  </a:cubicBezTo>
                  <a:cubicBezTo>
                    <a:pt x="40072" y="457043"/>
                    <a:pt x="111552" y="533938"/>
                    <a:pt x="227435" y="558847"/>
                  </a:cubicBezTo>
                  <a:cubicBezTo>
                    <a:pt x="340070" y="583757"/>
                    <a:pt x="433210" y="545851"/>
                    <a:pt x="504690" y="454877"/>
                  </a:cubicBezTo>
                  <a:cubicBezTo>
                    <a:pt x="518769" y="437007"/>
                    <a:pt x="530141" y="417783"/>
                    <a:pt x="538670" y="397341"/>
                  </a:cubicBezTo>
                  <a:lnTo>
                    <a:pt x="555592" y="332496"/>
                  </a:lnTo>
                  <a:lnTo>
                    <a:pt x="555592" y="332495"/>
                  </a:lnTo>
                  <a:cubicBezTo>
                    <a:pt x="556675" y="330329"/>
                    <a:pt x="557758" y="328163"/>
                    <a:pt x="557758" y="325997"/>
                  </a:cubicBezTo>
                  <a:lnTo>
                    <a:pt x="558542" y="288775"/>
                  </a:lnTo>
                  <a:lnTo>
                    <a:pt x="559247" y="286332"/>
                  </a:lnTo>
                  <a:lnTo>
                    <a:pt x="558649" y="283683"/>
                  </a:lnTo>
                  <a:lnTo>
                    <a:pt x="559112" y="261692"/>
                  </a:lnTo>
                  <a:cubicBezTo>
                    <a:pt x="556946" y="240438"/>
                    <a:pt x="552343" y="219319"/>
                    <a:pt x="545845" y="198200"/>
                  </a:cubicBezTo>
                  <a:cubicBezTo>
                    <a:pt x="511730" y="92064"/>
                    <a:pt x="409621" y="16608"/>
                    <a:pt x="300463" y="10285"/>
                  </a:cubicBezTo>
                  <a:close/>
                  <a:moveTo>
                    <a:pt x="288084" y="7"/>
                  </a:moveTo>
                  <a:cubicBezTo>
                    <a:pt x="444040" y="7"/>
                    <a:pt x="570753" y="131053"/>
                    <a:pt x="570753" y="290257"/>
                  </a:cubicBezTo>
                  <a:cubicBezTo>
                    <a:pt x="569670" y="448379"/>
                    <a:pt x="441874" y="577259"/>
                    <a:pt x="284835" y="576176"/>
                  </a:cubicBezTo>
                  <a:cubicBezTo>
                    <a:pt x="125631" y="576176"/>
                    <a:pt x="0" y="447296"/>
                    <a:pt x="0" y="287008"/>
                  </a:cubicBezTo>
                  <a:cubicBezTo>
                    <a:pt x="0" y="126721"/>
                    <a:pt x="127797" y="-1076"/>
                    <a:pt x="288084" y="7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8A0D3C90-807B-448A-A358-858D81371094}"/>
                </a:ext>
              </a:extLst>
            </p:cNvPr>
            <p:cNvSpPr/>
            <p:nvPr/>
          </p:nvSpPr>
          <p:spPr>
            <a:xfrm>
              <a:off x="5776061" y="1131209"/>
              <a:ext cx="1093075" cy="1096064"/>
            </a:xfrm>
            <a:custGeom>
              <a:avLst/>
              <a:gdLst>
                <a:gd name="connsiteX0" fmla="*/ 33578 w 393146"/>
                <a:gd name="connsiteY0" fmla="*/ 291333 h 394221"/>
                <a:gd name="connsiteX1" fmla="*/ 201447 w 393146"/>
                <a:gd name="connsiteY1" fmla="*/ 384473 h 394221"/>
                <a:gd name="connsiteX2" fmla="*/ 359568 w 393146"/>
                <a:gd name="connsiteY2" fmla="*/ 291333 h 394221"/>
                <a:gd name="connsiteX3" fmla="*/ 191578 w 393146"/>
                <a:gd name="connsiteY3" fmla="*/ 7835 h 394221"/>
                <a:gd name="connsiteX4" fmla="*/ 55117 w 393146"/>
                <a:gd name="connsiteY4" fmla="*/ 72563 h 394221"/>
                <a:gd name="connsiteX5" fmla="*/ 21544 w 393146"/>
                <a:gd name="connsiteY5" fmla="*/ 268590 h 394221"/>
                <a:gd name="connsiteX6" fmla="*/ 39955 w 393146"/>
                <a:gd name="connsiteY6" fmla="*/ 281586 h 394221"/>
                <a:gd name="connsiteX7" fmla="*/ 195911 w 393146"/>
                <a:gd name="connsiteY7" fmla="*/ 281586 h 394221"/>
                <a:gd name="connsiteX8" fmla="*/ 357281 w 393146"/>
                <a:gd name="connsiteY8" fmla="*/ 281586 h 394221"/>
                <a:gd name="connsiteX9" fmla="*/ 370277 w 393146"/>
                <a:gd name="connsiteY9" fmla="*/ 272922 h 394221"/>
                <a:gd name="connsiteX10" fmla="*/ 382190 w 393146"/>
                <a:gd name="connsiteY10" fmla="*/ 161370 h 394221"/>
                <a:gd name="connsiteX11" fmla="*/ 245729 w 393146"/>
                <a:gd name="connsiteY11" fmla="*/ 15162 h 394221"/>
                <a:gd name="connsiteX12" fmla="*/ 191578 w 393146"/>
                <a:gd name="connsiteY12" fmla="*/ 7835 h 394221"/>
                <a:gd name="connsiteX13" fmla="*/ 196027 w 393146"/>
                <a:gd name="connsiteY13" fmla="*/ 0 h 394221"/>
                <a:gd name="connsiteX14" fmla="*/ 393137 w 393146"/>
                <a:gd name="connsiteY14" fmla="*/ 197111 h 394221"/>
                <a:gd name="connsiteX15" fmla="*/ 196027 w 393146"/>
                <a:gd name="connsiteY15" fmla="*/ 394221 h 394221"/>
                <a:gd name="connsiteX16" fmla="*/ 0 w 393146"/>
                <a:gd name="connsiteY16" fmla="*/ 197111 h 394221"/>
                <a:gd name="connsiteX17" fmla="*/ 196027 w 393146"/>
                <a:gd name="connsiteY17" fmla="*/ 0 h 394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3146" h="394221">
                  <a:moveTo>
                    <a:pt x="33578" y="291333"/>
                  </a:moveTo>
                  <a:cubicBezTo>
                    <a:pt x="62820" y="344401"/>
                    <a:pt x="127801" y="388805"/>
                    <a:pt x="201447" y="384473"/>
                  </a:cubicBezTo>
                  <a:cubicBezTo>
                    <a:pt x="269677" y="381224"/>
                    <a:pt x="321662" y="349816"/>
                    <a:pt x="359568" y="291333"/>
                  </a:cubicBezTo>
                  <a:close/>
                  <a:moveTo>
                    <a:pt x="191578" y="7835"/>
                  </a:moveTo>
                  <a:cubicBezTo>
                    <a:pt x="139390" y="7784"/>
                    <a:pt x="93294" y="29512"/>
                    <a:pt x="55117" y="72563"/>
                  </a:cubicBezTo>
                  <a:cubicBezTo>
                    <a:pt x="4216" y="129963"/>
                    <a:pt x="-5532" y="197110"/>
                    <a:pt x="21544" y="268590"/>
                  </a:cubicBezTo>
                  <a:cubicBezTo>
                    <a:pt x="24793" y="278337"/>
                    <a:pt x="29125" y="281586"/>
                    <a:pt x="39955" y="281586"/>
                  </a:cubicBezTo>
                  <a:lnTo>
                    <a:pt x="195911" y="281586"/>
                  </a:lnTo>
                  <a:lnTo>
                    <a:pt x="357281" y="281586"/>
                  </a:lnTo>
                  <a:cubicBezTo>
                    <a:pt x="364862" y="281586"/>
                    <a:pt x="368111" y="279420"/>
                    <a:pt x="370277" y="272922"/>
                  </a:cubicBezTo>
                  <a:cubicBezTo>
                    <a:pt x="385439" y="237182"/>
                    <a:pt x="390855" y="199276"/>
                    <a:pt x="382190" y="161370"/>
                  </a:cubicBezTo>
                  <a:cubicBezTo>
                    <a:pt x="365945" y="85559"/>
                    <a:pt x="320458" y="34657"/>
                    <a:pt x="245729" y="15162"/>
                  </a:cubicBezTo>
                  <a:cubicBezTo>
                    <a:pt x="227047" y="10289"/>
                    <a:pt x="208974" y="7852"/>
                    <a:pt x="191578" y="7835"/>
                  </a:cubicBezTo>
                  <a:close/>
                  <a:moveTo>
                    <a:pt x="196027" y="0"/>
                  </a:moveTo>
                  <a:cubicBezTo>
                    <a:pt x="307579" y="0"/>
                    <a:pt x="393137" y="87725"/>
                    <a:pt x="393137" y="197111"/>
                  </a:cubicBezTo>
                  <a:cubicBezTo>
                    <a:pt x="394220" y="305413"/>
                    <a:pt x="304330" y="394221"/>
                    <a:pt x="196027" y="394221"/>
                  </a:cubicBezTo>
                  <a:cubicBezTo>
                    <a:pt x="87725" y="393138"/>
                    <a:pt x="0" y="305413"/>
                    <a:pt x="0" y="197111"/>
                  </a:cubicBezTo>
                  <a:cubicBezTo>
                    <a:pt x="0" y="88808"/>
                    <a:pt x="87725" y="0"/>
                    <a:pt x="196027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46A557D2-2350-4B86-A53D-FAC0FAFDBBEF}"/>
                </a:ext>
              </a:extLst>
            </p:cNvPr>
            <p:cNvSpPr/>
            <p:nvPr/>
          </p:nvSpPr>
          <p:spPr>
            <a:xfrm>
              <a:off x="6841783" y="1384147"/>
              <a:ext cx="203594" cy="124047"/>
            </a:xfrm>
            <a:custGeom>
              <a:avLst/>
              <a:gdLst>
                <a:gd name="connsiteX0" fmla="*/ 15286 w 203594"/>
                <a:gd name="connsiteY0" fmla="*/ 48177 h 124047"/>
                <a:gd name="connsiteX1" fmla="*/ 27328 w 203594"/>
                <a:gd name="connsiteY1" fmla="*/ 84313 h 124047"/>
                <a:gd name="connsiteX2" fmla="*/ 42384 w 203594"/>
                <a:gd name="connsiteY2" fmla="*/ 81301 h 124047"/>
                <a:gd name="connsiteX3" fmla="*/ 15286 w 203594"/>
                <a:gd name="connsiteY3" fmla="*/ 48177 h 124047"/>
                <a:gd name="connsiteX4" fmla="*/ 135730 w 203594"/>
                <a:gd name="connsiteY4" fmla="*/ 0 h 124047"/>
                <a:gd name="connsiteX5" fmla="*/ 144764 w 203594"/>
                <a:gd name="connsiteY5" fmla="*/ 12045 h 124047"/>
                <a:gd name="connsiteX6" fmla="*/ 150034 w 203594"/>
                <a:gd name="connsiteY6" fmla="*/ 22207 h 124047"/>
                <a:gd name="connsiteX7" fmla="*/ 159819 w 203594"/>
                <a:gd name="connsiteY7" fmla="*/ 30111 h 124047"/>
                <a:gd name="connsiteX8" fmla="*/ 159819 w 203594"/>
                <a:gd name="connsiteY8" fmla="*/ 30110 h 124047"/>
                <a:gd name="connsiteX9" fmla="*/ 186919 w 203594"/>
                <a:gd name="connsiteY9" fmla="*/ 54199 h 124047"/>
                <a:gd name="connsiteX10" fmla="*/ 201974 w 203594"/>
                <a:gd name="connsiteY10" fmla="*/ 75277 h 124047"/>
                <a:gd name="connsiteX11" fmla="*/ 171863 w 203594"/>
                <a:gd name="connsiteY11" fmla="*/ 78288 h 124047"/>
                <a:gd name="connsiteX12" fmla="*/ 141752 w 203594"/>
                <a:gd name="connsiteY12" fmla="*/ 66243 h 124047"/>
                <a:gd name="connsiteX13" fmla="*/ 63461 w 203594"/>
                <a:gd name="connsiteY13" fmla="*/ 105390 h 124047"/>
                <a:gd name="connsiteX14" fmla="*/ 57439 w 203594"/>
                <a:gd name="connsiteY14" fmla="*/ 123457 h 124047"/>
                <a:gd name="connsiteX15" fmla="*/ 48406 w 203594"/>
                <a:gd name="connsiteY15" fmla="*/ 108401 h 124047"/>
                <a:gd name="connsiteX16" fmla="*/ 36361 w 203594"/>
                <a:gd name="connsiteY16" fmla="*/ 99368 h 124047"/>
                <a:gd name="connsiteX17" fmla="*/ 6250 w 203594"/>
                <a:gd name="connsiteY17" fmla="*/ 48177 h 124047"/>
                <a:gd name="connsiteX18" fmla="*/ 18295 w 203594"/>
                <a:gd name="connsiteY18" fmla="*/ 24088 h 124047"/>
                <a:gd name="connsiteX19" fmla="*/ 42384 w 203594"/>
                <a:gd name="connsiteY19" fmla="*/ 39144 h 124047"/>
                <a:gd name="connsiteX20" fmla="*/ 60450 w 203594"/>
                <a:gd name="connsiteY20" fmla="*/ 54199 h 124047"/>
                <a:gd name="connsiteX21" fmla="*/ 72494 w 203594"/>
                <a:gd name="connsiteY21" fmla="*/ 21077 h 124047"/>
                <a:gd name="connsiteX22" fmla="*/ 135730 w 203594"/>
                <a:gd name="connsiteY22" fmla="*/ 48177 h 124047"/>
                <a:gd name="connsiteX23" fmla="*/ 156808 w 203594"/>
                <a:gd name="connsiteY23" fmla="*/ 42155 h 124047"/>
                <a:gd name="connsiteX24" fmla="*/ 159815 w 203594"/>
                <a:gd name="connsiteY24" fmla="*/ 30127 h 124047"/>
                <a:gd name="connsiteX25" fmla="*/ 156809 w 203594"/>
                <a:gd name="connsiteY25" fmla="*/ 39145 h 124047"/>
                <a:gd name="connsiteX26" fmla="*/ 126696 w 203594"/>
                <a:gd name="connsiteY26" fmla="*/ 18067 h 124047"/>
                <a:gd name="connsiteX27" fmla="*/ 123685 w 203594"/>
                <a:gd name="connsiteY27" fmla="*/ 6022 h 124047"/>
                <a:gd name="connsiteX28" fmla="*/ 135730 w 203594"/>
                <a:gd name="connsiteY28" fmla="*/ 0 h 124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03594" h="124047">
                  <a:moveTo>
                    <a:pt x="15286" y="48177"/>
                  </a:moveTo>
                  <a:cubicBezTo>
                    <a:pt x="15286" y="66243"/>
                    <a:pt x="9264" y="81301"/>
                    <a:pt x="27328" y="84313"/>
                  </a:cubicBezTo>
                  <a:cubicBezTo>
                    <a:pt x="33350" y="87324"/>
                    <a:pt x="42384" y="87324"/>
                    <a:pt x="42384" y="81301"/>
                  </a:cubicBezTo>
                  <a:cubicBezTo>
                    <a:pt x="42384" y="69254"/>
                    <a:pt x="30339" y="57210"/>
                    <a:pt x="15286" y="48177"/>
                  </a:cubicBezTo>
                  <a:close/>
                  <a:moveTo>
                    <a:pt x="135730" y="0"/>
                  </a:moveTo>
                  <a:cubicBezTo>
                    <a:pt x="141753" y="0"/>
                    <a:pt x="147775" y="0"/>
                    <a:pt x="144764" y="12045"/>
                  </a:cubicBezTo>
                  <a:cubicBezTo>
                    <a:pt x="143258" y="16561"/>
                    <a:pt x="146269" y="19572"/>
                    <a:pt x="150034" y="22207"/>
                  </a:cubicBezTo>
                  <a:lnTo>
                    <a:pt x="159819" y="30111"/>
                  </a:lnTo>
                  <a:lnTo>
                    <a:pt x="159819" y="30110"/>
                  </a:lnTo>
                  <a:cubicBezTo>
                    <a:pt x="174874" y="30110"/>
                    <a:pt x="174874" y="48177"/>
                    <a:pt x="186919" y="54199"/>
                  </a:cubicBezTo>
                  <a:cubicBezTo>
                    <a:pt x="195952" y="60221"/>
                    <a:pt x="207996" y="63232"/>
                    <a:pt x="201974" y="75277"/>
                  </a:cubicBezTo>
                  <a:cubicBezTo>
                    <a:pt x="195952" y="87324"/>
                    <a:pt x="183908" y="81301"/>
                    <a:pt x="171863" y="78288"/>
                  </a:cubicBezTo>
                  <a:cubicBezTo>
                    <a:pt x="162830" y="75277"/>
                    <a:pt x="150786" y="69254"/>
                    <a:pt x="141752" y="66243"/>
                  </a:cubicBezTo>
                  <a:cubicBezTo>
                    <a:pt x="102605" y="48177"/>
                    <a:pt x="72494" y="63232"/>
                    <a:pt x="63461" y="105390"/>
                  </a:cubicBezTo>
                  <a:cubicBezTo>
                    <a:pt x="63461" y="111412"/>
                    <a:pt x="63461" y="120446"/>
                    <a:pt x="57439" y="123457"/>
                  </a:cubicBezTo>
                  <a:cubicBezTo>
                    <a:pt x="45395" y="126468"/>
                    <a:pt x="48406" y="117434"/>
                    <a:pt x="48406" y="108401"/>
                  </a:cubicBezTo>
                  <a:cubicBezTo>
                    <a:pt x="48406" y="102379"/>
                    <a:pt x="42384" y="102379"/>
                    <a:pt x="36361" y="99368"/>
                  </a:cubicBezTo>
                  <a:cubicBezTo>
                    <a:pt x="-2783" y="93346"/>
                    <a:pt x="-5797" y="90335"/>
                    <a:pt x="6250" y="48177"/>
                  </a:cubicBezTo>
                  <a:cubicBezTo>
                    <a:pt x="9262" y="39144"/>
                    <a:pt x="9262" y="27099"/>
                    <a:pt x="18295" y="24088"/>
                  </a:cubicBezTo>
                  <a:cubicBezTo>
                    <a:pt x="30339" y="21077"/>
                    <a:pt x="33350" y="36132"/>
                    <a:pt x="42384" y="39144"/>
                  </a:cubicBezTo>
                  <a:cubicBezTo>
                    <a:pt x="48406" y="42155"/>
                    <a:pt x="48406" y="60221"/>
                    <a:pt x="60450" y="54199"/>
                  </a:cubicBezTo>
                  <a:cubicBezTo>
                    <a:pt x="78517" y="48177"/>
                    <a:pt x="72494" y="33121"/>
                    <a:pt x="72494" y="21077"/>
                  </a:cubicBezTo>
                  <a:cubicBezTo>
                    <a:pt x="96583" y="21077"/>
                    <a:pt x="114650" y="42155"/>
                    <a:pt x="135730" y="48177"/>
                  </a:cubicBezTo>
                  <a:cubicBezTo>
                    <a:pt x="144764" y="51188"/>
                    <a:pt x="153797" y="60221"/>
                    <a:pt x="156808" y="42155"/>
                  </a:cubicBezTo>
                  <a:lnTo>
                    <a:pt x="159815" y="30127"/>
                  </a:lnTo>
                  <a:lnTo>
                    <a:pt x="156809" y="39145"/>
                  </a:lnTo>
                  <a:cubicBezTo>
                    <a:pt x="147775" y="33123"/>
                    <a:pt x="135730" y="27100"/>
                    <a:pt x="126696" y="18067"/>
                  </a:cubicBezTo>
                  <a:cubicBezTo>
                    <a:pt x="123685" y="15056"/>
                    <a:pt x="117663" y="9033"/>
                    <a:pt x="123685" y="6022"/>
                  </a:cubicBezTo>
                  <a:cubicBezTo>
                    <a:pt x="126696" y="3011"/>
                    <a:pt x="132719" y="0"/>
                    <a:pt x="13573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834CC750-49E1-45C4-A7A7-59F7B9CF996F}"/>
                </a:ext>
              </a:extLst>
            </p:cNvPr>
            <p:cNvSpPr/>
            <p:nvPr/>
          </p:nvSpPr>
          <p:spPr>
            <a:xfrm>
              <a:off x="6005941" y="1007751"/>
              <a:ext cx="80268" cy="182648"/>
            </a:xfrm>
            <a:custGeom>
              <a:avLst/>
              <a:gdLst>
                <a:gd name="connsiteX0" fmla="*/ 71936 w 84635"/>
                <a:gd name="connsiteY0" fmla="*/ 133350 h 192585"/>
                <a:gd name="connsiteX1" fmla="*/ 84635 w 84635"/>
                <a:gd name="connsiteY1" fmla="*/ 168275 h 192585"/>
                <a:gd name="connsiteX2" fmla="*/ 49711 w 84635"/>
                <a:gd name="connsiteY2" fmla="*/ 187325 h 192585"/>
                <a:gd name="connsiteX3" fmla="*/ 37010 w 84635"/>
                <a:gd name="connsiteY3" fmla="*/ 190500 h 192585"/>
                <a:gd name="connsiteX4" fmla="*/ 37010 w 84635"/>
                <a:gd name="connsiteY4" fmla="*/ 174625 h 192585"/>
                <a:gd name="connsiteX5" fmla="*/ 49711 w 84635"/>
                <a:gd name="connsiteY5" fmla="*/ 136525 h 192585"/>
                <a:gd name="connsiteX6" fmla="*/ 21135 w 84635"/>
                <a:gd name="connsiteY6" fmla="*/ 127000 h 192585"/>
                <a:gd name="connsiteX7" fmla="*/ 5261 w 84635"/>
                <a:gd name="connsiteY7" fmla="*/ 92075 h 192585"/>
                <a:gd name="connsiteX8" fmla="*/ 2086 w 84635"/>
                <a:gd name="connsiteY8" fmla="*/ 82550 h 192585"/>
                <a:gd name="connsiteX9" fmla="*/ 17960 w 84635"/>
                <a:gd name="connsiteY9" fmla="*/ 0 h 192585"/>
                <a:gd name="connsiteX10" fmla="*/ 33835 w 84635"/>
                <a:gd name="connsiteY10" fmla="*/ 22225 h 192585"/>
                <a:gd name="connsiteX11" fmla="*/ 49711 w 84635"/>
                <a:gd name="connsiteY11" fmla="*/ 3175 h 192585"/>
                <a:gd name="connsiteX12" fmla="*/ 71936 w 84635"/>
                <a:gd name="connsiteY12" fmla="*/ 133350 h 192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635" h="192585">
                  <a:moveTo>
                    <a:pt x="71936" y="133350"/>
                  </a:moveTo>
                  <a:cubicBezTo>
                    <a:pt x="75111" y="146050"/>
                    <a:pt x="81460" y="155575"/>
                    <a:pt x="84635" y="168275"/>
                  </a:cubicBezTo>
                  <a:cubicBezTo>
                    <a:pt x="75111" y="177800"/>
                    <a:pt x="49711" y="158750"/>
                    <a:pt x="49711" y="187325"/>
                  </a:cubicBezTo>
                  <a:cubicBezTo>
                    <a:pt x="49711" y="193675"/>
                    <a:pt x="40185" y="193675"/>
                    <a:pt x="37010" y="190500"/>
                  </a:cubicBezTo>
                  <a:cubicBezTo>
                    <a:pt x="30660" y="187325"/>
                    <a:pt x="33835" y="180975"/>
                    <a:pt x="37010" y="174625"/>
                  </a:cubicBezTo>
                  <a:cubicBezTo>
                    <a:pt x="46536" y="165100"/>
                    <a:pt x="56061" y="155575"/>
                    <a:pt x="49711" y="136525"/>
                  </a:cubicBezTo>
                  <a:cubicBezTo>
                    <a:pt x="33835" y="149225"/>
                    <a:pt x="21135" y="158750"/>
                    <a:pt x="21135" y="127000"/>
                  </a:cubicBezTo>
                  <a:cubicBezTo>
                    <a:pt x="21135" y="114300"/>
                    <a:pt x="27485" y="98425"/>
                    <a:pt x="5261" y="92075"/>
                  </a:cubicBezTo>
                  <a:cubicBezTo>
                    <a:pt x="-1089" y="88900"/>
                    <a:pt x="-1089" y="85725"/>
                    <a:pt x="2086" y="82550"/>
                  </a:cubicBezTo>
                  <a:cubicBezTo>
                    <a:pt x="27485" y="60325"/>
                    <a:pt x="11611" y="28575"/>
                    <a:pt x="17960" y="0"/>
                  </a:cubicBezTo>
                  <a:cubicBezTo>
                    <a:pt x="30660" y="3175"/>
                    <a:pt x="27485" y="15875"/>
                    <a:pt x="33835" y="22225"/>
                  </a:cubicBezTo>
                  <a:cubicBezTo>
                    <a:pt x="40185" y="15875"/>
                    <a:pt x="43360" y="9525"/>
                    <a:pt x="49711" y="3175"/>
                  </a:cubicBezTo>
                  <a:cubicBezTo>
                    <a:pt x="43360" y="50800"/>
                    <a:pt x="56061" y="92075"/>
                    <a:pt x="71936" y="1333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5C15F9F2-2413-4242-83AC-E07F023E8F31}"/>
                </a:ext>
              </a:extLst>
            </p:cNvPr>
            <p:cNvSpPr/>
            <p:nvPr/>
          </p:nvSpPr>
          <p:spPr>
            <a:xfrm>
              <a:off x="6068721" y="2247875"/>
              <a:ext cx="105994" cy="117911"/>
            </a:xfrm>
            <a:custGeom>
              <a:avLst/>
              <a:gdLst>
                <a:gd name="connsiteX0" fmla="*/ 69239 w 111761"/>
                <a:gd name="connsiteY0" fmla="*/ 76701 h 124326"/>
                <a:gd name="connsiteX1" fmla="*/ 88289 w 111761"/>
                <a:gd name="connsiteY1" fmla="*/ 32251 h 124326"/>
                <a:gd name="connsiteX2" fmla="*/ 104164 w 111761"/>
                <a:gd name="connsiteY2" fmla="*/ 19551 h 124326"/>
                <a:gd name="connsiteX3" fmla="*/ 107339 w 111761"/>
                <a:gd name="connsiteY3" fmla="*/ 38601 h 124326"/>
                <a:gd name="connsiteX4" fmla="*/ 85114 w 111761"/>
                <a:gd name="connsiteY4" fmla="*/ 108451 h 124326"/>
                <a:gd name="connsiteX5" fmla="*/ 69239 w 111761"/>
                <a:gd name="connsiteY5" fmla="*/ 124326 h 124326"/>
                <a:gd name="connsiteX6" fmla="*/ 53364 w 111761"/>
                <a:gd name="connsiteY6" fmla="*/ 108451 h 124326"/>
                <a:gd name="connsiteX7" fmla="*/ 40664 w 111761"/>
                <a:gd name="connsiteY7" fmla="*/ 54476 h 124326"/>
                <a:gd name="connsiteX8" fmla="*/ 24789 w 111761"/>
                <a:gd name="connsiteY8" fmla="*/ 83051 h 124326"/>
                <a:gd name="connsiteX9" fmla="*/ 8914 w 111761"/>
                <a:gd name="connsiteY9" fmla="*/ 102101 h 124326"/>
                <a:gd name="connsiteX10" fmla="*/ 5739 w 111761"/>
                <a:gd name="connsiteY10" fmla="*/ 76701 h 124326"/>
                <a:gd name="connsiteX11" fmla="*/ 27964 w 111761"/>
                <a:gd name="connsiteY11" fmla="*/ 16376 h 124326"/>
                <a:gd name="connsiteX12" fmla="*/ 40664 w 111761"/>
                <a:gd name="connsiteY12" fmla="*/ 501 h 124326"/>
                <a:gd name="connsiteX13" fmla="*/ 59714 w 111761"/>
                <a:gd name="connsiteY13" fmla="*/ 19551 h 124326"/>
                <a:gd name="connsiteX14" fmla="*/ 69239 w 111761"/>
                <a:gd name="connsiteY14" fmla="*/ 76701 h 124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1761" h="124326">
                  <a:moveTo>
                    <a:pt x="69239" y="76701"/>
                  </a:moveTo>
                  <a:cubicBezTo>
                    <a:pt x="78764" y="54476"/>
                    <a:pt x="81939" y="44951"/>
                    <a:pt x="88289" y="32251"/>
                  </a:cubicBezTo>
                  <a:cubicBezTo>
                    <a:pt x="91464" y="25901"/>
                    <a:pt x="91464" y="16376"/>
                    <a:pt x="104164" y="19551"/>
                  </a:cubicBezTo>
                  <a:cubicBezTo>
                    <a:pt x="116864" y="22726"/>
                    <a:pt x="110514" y="32251"/>
                    <a:pt x="107339" y="38601"/>
                  </a:cubicBezTo>
                  <a:cubicBezTo>
                    <a:pt x="100989" y="60826"/>
                    <a:pt x="91464" y="83051"/>
                    <a:pt x="85114" y="108451"/>
                  </a:cubicBezTo>
                  <a:cubicBezTo>
                    <a:pt x="81939" y="114801"/>
                    <a:pt x="81939" y="124326"/>
                    <a:pt x="69239" y="124326"/>
                  </a:cubicBezTo>
                  <a:cubicBezTo>
                    <a:pt x="59714" y="124326"/>
                    <a:pt x="56539" y="117976"/>
                    <a:pt x="53364" y="108451"/>
                  </a:cubicBezTo>
                  <a:cubicBezTo>
                    <a:pt x="50189" y="92576"/>
                    <a:pt x="43839" y="73526"/>
                    <a:pt x="40664" y="54476"/>
                  </a:cubicBezTo>
                  <a:cubicBezTo>
                    <a:pt x="24789" y="60826"/>
                    <a:pt x="27964" y="73526"/>
                    <a:pt x="24789" y="83051"/>
                  </a:cubicBezTo>
                  <a:cubicBezTo>
                    <a:pt x="18439" y="89401"/>
                    <a:pt x="21614" y="105276"/>
                    <a:pt x="8914" y="102101"/>
                  </a:cubicBezTo>
                  <a:cubicBezTo>
                    <a:pt x="-6961" y="98926"/>
                    <a:pt x="2564" y="86226"/>
                    <a:pt x="5739" y="76701"/>
                  </a:cubicBezTo>
                  <a:cubicBezTo>
                    <a:pt x="12089" y="54476"/>
                    <a:pt x="18439" y="35426"/>
                    <a:pt x="27964" y="16376"/>
                  </a:cubicBezTo>
                  <a:cubicBezTo>
                    <a:pt x="31139" y="10026"/>
                    <a:pt x="27964" y="-2674"/>
                    <a:pt x="40664" y="501"/>
                  </a:cubicBezTo>
                  <a:cubicBezTo>
                    <a:pt x="50189" y="501"/>
                    <a:pt x="56539" y="10026"/>
                    <a:pt x="59714" y="19551"/>
                  </a:cubicBezTo>
                  <a:cubicBezTo>
                    <a:pt x="56539" y="32251"/>
                    <a:pt x="59714" y="48126"/>
                    <a:pt x="69239" y="7670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DB46A0C0-BA61-4D1A-918A-628BFC80D105}"/>
                </a:ext>
              </a:extLst>
            </p:cNvPr>
            <p:cNvSpPr/>
            <p:nvPr/>
          </p:nvSpPr>
          <p:spPr>
            <a:xfrm>
              <a:off x="6181060" y="2275739"/>
              <a:ext cx="99463" cy="107824"/>
            </a:xfrm>
            <a:custGeom>
              <a:avLst/>
              <a:gdLst>
                <a:gd name="connsiteX0" fmla="*/ 77787 w 104876"/>
                <a:gd name="connsiteY0" fmla="*/ 56846 h 113692"/>
                <a:gd name="connsiteX1" fmla="*/ 103188 w 104876"/>
                <a:gd name="connsiteY1" fmla="*/ 69546 h 113692"/>
                <a:gd name="connsiteX2" fmla="*/ 87312 w 104876"/>
                <a:gd name="connsiteY2" fmla="*/ 107646 h 113692"/>
                <a:gd name="connsiteX3" fmla="*/ 14287 w 104876"/>
                <a:gd name="connsiteY3" fmla="*/ 94946 h 113692"/>
                <a:gd name="connsiteX4" fmla="*/ 14287 w 104876"/>
                <a:gd name="connsiteY4" fmla="*/ 18746 h 113692"/>
                <a:gd name="connsiteX5" fmla="*/ 84137 w 104876"/>
                <a:gd name="connsiteY5" fmla="*/ 6046 h 113692"/>
                <a:gd name="connsiteX6" fmla="*/ 103188 w 104876"/>
                <a:gd name="connsiteY6" fmla="*/ 34621 h 113692"/>
                <a:gd name="connsiteX7" fmla="*/ 77787 w 104876"/>
                <a:gd name="connsiteY7" fmla="*/ 28271 h 113692"/>
                <a:gd name="connsiteX8" fmla="*/ 39687 w 104876"/>
                <a:gd name="connsiteY8" fmla="*/ 25096 h 113692"/>
                <a:gd name="connsiteX9" fmla="*/ 26987 w 104876"/>
                <a:gd name="connsiteY9" fmla="*/ 72721 h 113692"/>
                <a:gd name="connsiteX10" fmla="*/ 52388 w 104876"/>
                <a:gd name="connsiteY10" fmla="*/ 91771 h 113692"/>
                <a:gd name="connsiteX11" fmla="*/ 74612 w 104876"/>
                <a:gd name="connsiteY11" fmla="*/ 85421 h 113692"/>
                <a:gd name="connsiteX12" fmla="*/ 61912 w 104876"/>
                <a:gd name="connsiteY12" fmla="*/ 69546 h 113692"/>
                <a:gd name="connsiteX13" fmla="*/ 55563 w 104876"/>
                <a:gd name="connsiteY13" fmla="*/ 60021 h 113692"/>
                <a:gd name="connsiteX14" fmla="*/ 77787 w 104876"/>
                <a:gd name="connsiteY14" fmla="*/ 56846 h 113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876" h="113692">
                  <a:moveTo>
                    <a:pt x="77787" y="56846"/>
                  </a:moveTo>
                  <a:cubicBezTo>
                    <a:pt x="84137" y="60021"/>
                    <a:pt x="103188" y="50496"/>
                    <a:pt x="103188" y="69546"/>
                  </a:cubicBezTo>
                  <a:cubicBezTo>
                    <a:pt x="103188" y="82246"/>
                    <a:pt x="106363" y="101296"/>
                    <a:pt x="87312" y="107646"/>
                  </a:cubicBezTo>
                  <a:cubicBezTo>
                    <a:pt x="61912" y="117171"/>
                    <a:pt x="36512" y="117171"/>
                    <a:pt x="14287" y="94946"/>
                  </a:cubicBezTo>
                  <a:cubicBezTo>
                    <a:pt x="-4762" y="75896"/>
                    <a:pt x="-4762" y="40971"/>
                    <a:pt x="14287" y="18746"/>
                  </a:cubicBezTo>
                  <a:cubicBezTo>
                    <a:pt x="33337" y="-3479"/>
                    <a:pt x="58738" y="-3479"/>
                    <a:pt x="84137" y="6046"/>
                  </a:cubicBezTo>
                  <a:cubicBezTo>
                    <a:pt x="96837" y="12396"/>
                    <a:pt x="109538" y="21921"/>
                    <a:pt x="103188" y="34621"/>
                  </a:cubicBezTo>
                  <a:cubicBezTo>
                    <a:pt x="93662" y="50496"/>
                    <a:pt x="84137" y="34621"/>
                    <a:pt x="77787" y="28271"/>
                  </a:cubicBezTo>
                  <a:cubicBezTo>
                    <a:pt x="65087" y="18746"/>
                    <a:pt x="49213" y="18746"/>
                    <a:pt x="39687" y="25096"/>
                  </a:cubicBezTo>
                  <a:cubicBezTo>
                    <a:pt x="23812" y="37796"/>
                    <a:pt x="23812" y="53671"/>
                    <a:pt x="26987" y="72721"/>
                  </a:cubicBezTo>
                  <a:cubicBezTo>
                    <a:pt x="30162" y="85421"/>
                    <a:pt x="39688" y="91771"/>
                    <a:pt x="52388" y="91771"/>
                  </a:cubicBezTo>
                  <a:cubicBezTo>
                    <a:pt x="58738" y="91771"/>
                    <a:pt x="71437" y="94946"/>
                    <a:pt x="74612" y="85421"/>
                  </a:cubicBezTo>
                  <a:cubicBezTo>
                    <a:pt x="80962" y="72721"/>
                    <a:pt x="68262" y="72721"/>
                    <a:pt x="61912" y="69546"/>
                  </a:cubicBezTo>
                  <a:cubicBezTo>
                    <a:pt x="55563" y="69546"/>
                    <a:pt x="55563" y="63196"/>
                    <a:pt x="55563" y="60021"/>
                  </a:cubicBezTo>
                  <a:cubicBezTo>
                    <a:pt x="58738" y="50496"/>
                    <a:pt x="68262" y="53671"/>
                    <a:pt x="77787" y="568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73FB68CA-904D-4828-A8BF-37AB7B778780}"/>
                </a:ext>
              </a:extLst>
            </p:cNvPr>
            <p:cNvSpPr/>
            <p:nvPr/>
          </p:nvSpPr>
          <p:spPr>
            <a:xfrm>
              <a:off x="5773484" y="2050046"/>
              <a:ext cx="125518" cy="120822"/>
            </a:xfrm>
            <a:custGeom>
              <a:avLst/>
              <a:gdLst>
                <a:gd name="connsiteX0" fmla="*/ 53517 w 132347"/>
                <a:gd name="connsiteY0" fmla="*/ 43992 h 127396"/>
                <a:gd name="connsiteX1" fmla="*/ 18592 w 132347"/>
                <a:gd name="connsiteY1" fmla="*/ 72567 h 127396"/>
                <a:gd name="connsiteX2" fmla="*/ 2717 w 132347"/>
                <a:gd name="connsiteY2" fmla="*/ 72567 h 127396"/>
                <a:gd name="connsiteX3" fmla="*/ 5892 w 132347"/>
                <a:gd name="connsiteY3" fmla="*/ 56692 h 127396"/>
                <a:gd name="connsiteX4" fmla="*/ 66217 w 132347"/>
                <a:gd name="connsiteY4" fmla="*/ 5892 h 127396"/>
                <a:gd name="connsiteX5" fmla="*/ 85267 w 132347"/>
                <a:gd name="connsiteY5" fmla="*/ 2717 h 127396"/>
                <a:gd name="connsiteX6" fmla="*/ 91617 w 132347"/>
                <a:gd name="connsiteY6" fmla="*/ 21767 h 127396"/>
                <a:gd name="connsiteX7" fmla="*/ 75742 w 132347"/>
                <a:gd name="connsiteY7" fmla="*/ 85267 h 127396"/>
                <a:gd name="connsiteX8" fmla="*/ 110667 w 132347"/>
                <a:gd name="connsiteY8" fmla="*/ 56692 h 127396"/>
                <a:gd name="connsiteX9" fmla="*/ 129717 w 132347"/>
                <a:gd name="connsiteY9" fmla="*/ 53517 h 127396"/>
                <a:gd name="connsiteX10" fmla="*/ 123367 w 132347"/>
                <a:gd name="connsiteY10" fmla="*/ 72567 h 127396"/>
                <a:gd name="connsiteX11" fmla="*/ 69392 w 132347"/>
                <a:gd name="connsiteY11" fmla="*/ 117017 h 127396"/>
                <a:gd name="connsiteX12" fmla="*/ 47167 w 132347"/>
                <a:gd name="connsiteY12" fmla="*/ 123367 h 127396"/>
                <a:gd name="connsiteX13" fmla="*/ 43992 w 132347"/>
                <a:gd name="connsiteY13" fmla="*/ 97967 h 127396"/>
                <a:gd name="connsiteX14" fmla="*/ 53517 w 132347"/>
                <a:gd name="connsiteY14" fmla="*/ 43992 h 12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2347" h="127396">
                  <a:moveTo>
                    <a:pt x="53517" y="43992"/>
                  </a:moveTo>
                  <a:cubicBezTo>
                    <a:pt x="40817" y="56692"/>
                    <a:pt x="28117" y="63042"/>
                    <a:pt x="18592" y="72567"/>
                  </a:cubicBezTo>
                  <a:cubicBezTo>
                    <a:pt x="12242" y="78917"/>
                    <a:pt x="5892" y="78917"/>
                    <a:pt x="2717" y="72567"/>
                  </a:cubicBezTo>
                  <a:cubicBezTo>
                    <a:pt x="-3633" y="66217"/>
                    <a:pt x="2717" y="59867"/>
                    <a:pt x="5892" y="56692"/>
                  </a:cubicBezTo>
                  <a:cubicBezTo>
                    <a:pt x="24942" y="40817"/>
                    <a:pt x="47167" y="21767"/>
                    <a:pt x="66217" y="5892"/>
                  </a:cubicBezTo>
                  <a:cubicBezTo>
                    <a:pt x="72567" y="2717"/>
                    <a:pt x="75742" y="-3633"/>
                    <a:pt x="85267" y="2717"/>
                  </a:cubicBezTo>
                  <a:cubicBezTo>
                    <a:pt x="91617" y="9067"/>
                    <a:pt x="91617" y="15417"/>
                    <a:pt x="91617" y="21767"/>
                  </a:cubicBezTo>
                  <a:cubicBezTo>
                    <a:pt x="88442" y="40817"/>
                    <a:pt x="75742" y="56692"/>
                    <a:pt x="75742" y="85267"/>
                  </a:cubicBezTo>
                  <a:cubicBezTo>
                    <a:pt x="88442" y="75742"/>
                    <a:pt x="97967" y="66217"/>
                    <a:pt x="110667" y="56692"/>
                  </a:cubicBezTo>
                  <a:cubicBezTo>
                    <a:pt x="117017" y="50342"/>
                    <a:pt x="123367" y="43992"/>
                    <a:pt x="129717" y="53517"/>
                  </a:cubicBezTo>
                  <a:cubicBezTo>
                    <a:pt x="136067" y="63042"/>
                    <a:pt x="129717" y="69392"/>
                    <a:pt x="123367" y="72567"/>
                  </a:cubicBezTo>
                  <a:cubicBezTo>
                    <a:pt x="107492" y="88442"/>
                    <a:pt x="88442" y="104317"/>
                    <a:pt x="69392" y="117017"/>
                  </a:cubicBezTo>
                  <a:cubicBezTo>
                    <a:pt x="63042" y="123367"/>
                    <a:pt x="56692" y="132892"/>
                    <a:pt x="47167" y="123367"/>
                  </a:cubicBezTo>
                  <a:cubicBezTo>
                    <a:pt x="37642" y="117017"/>
                    <a:pt x="40817" y="107492"/>
                    <a:pt x="43992" y="97967"/>
                  </a:cubicBezTo>
                  <a:cubicBezTo>
                    <a:pt x="47167" y="85267"/>
                    <a:pt x="56692" y="69392"/>
                    <a:pt x="53517" y="43992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03D4E530-7FD6-440C-ACBA-96365EE9C28E}"/>
                </a:ext>
              </a:extLst>
            </p:cNvPr>
            <p:cNvSpPr/>
            <p:nvPr/>
          </p:nvSpPr>
          <p:spPr>
            <a:xfrm>
              <a:off x="6450560" y="2257384"/>
              <a:ext cx="105391" cy="112003"/>
            </a:xfrm>
            <a:custGeom>
              <a:avLst/>
              <a:gdLst>
                <a:gd name="connsiteX0" fmla="*/ 82550 w 111125"/>
                <a:gd name="connsiteY0" fmla="*/ 69850 h 118097"/>
                <a:gd name="connsiteX1" fmla="*/ 69850 w 111125"/>
                <a:gd name="connsiteY1" fmla="*/ 19050 h 118097"/>
                <a:gd name="connsiteX2" fmla="*/ 76200 w 111125"/>
                <a:gd name="connsiteY2" fmla="*/ 0 h 118097"/>
                <a:gd name="connsiteX3" fmla="*/ 88900 w 111125"/>
                <a:gd name="connsiteY3" fmla="*/ 12700 h 118097"/>
                <a:gd name="connsiteX4" fmla="*/ 107950 w 111125"/>
                <a:gd name="connsiteY4" fmla="*/ 82550 h 118097"/>
                <a:gd name="connsiteX5" fmla="*/ 104775 w 111125"/>
                <a:gd name="connsiteY5" fmla="*/ 104775 h 118097"/>
                <a:gd name="connsiteX6" fmla="*/ 82550 w 111125"/>
                <a:gd name="connsiteY6" fmla="*/ 98425 h 118097"/>
                <a:gd name="connsiteX7" fmla="*/ 69850 w 111125"/>
                <a:gd name="connsiteY7" fmla="*/ 85725 h 118097"/>
                <a:gd name="connsiteX8" fmla="*/ 41275 w 111125"/>
                <a:gd name="connsiteY8" fmla="*/ 66675 h 118097"/>
                <a:gd name="connsiteX9" fmla="*/ 44450 w 111125"/>
                <a:gd name="connsiteY9" fmla="*/ 98425 h 118097"/>
                <a:gd name="connsiteX10" fmla="*/ 38100 w 111125"/>
                <a:gd name="connsiteY10" fmla="*/ 117475 h 118097"/>
                <a:gd name="connsiteX11" fmla="*/ 22225 w 111125"/>
                <a:gd name="connsiteY11" fmla="*/ 101600 h 118097"/>
                <a:gd name="connsiteX12" fmla="*/ 3175 w 111125"/>
                <a:gd name="connsiteY12" fmla="*/ 31750 h 118097"/>
                <a:gd name="connsiteX13" fmla="*/ 6350 w 111125"/>
                <a:gd name="connsiteY13" fmla="*/ 12700 h 118097"/>
                <a:gd name="connsiteX14" fmla="*/ 28575 w 111125"/>
                <a:gd name="connsiteY14" fmla="*/ 15875 h 118097"/>
                <a:gd name="connsiteX15" fmla="*/ 82550 w 111125"/>
                <a:gd name="connsiteY15" fmla="*/ 69850 h 11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1125" h="118097">
                  <a:moveTo>
                    <a:pt x="82550" y="69850"/>
                  </a:moveTo>
                  <a:cubicBezTo>
                    <a:pt x="76200" y="47625"/>
                    <a:pt x="73025" y="34925"/>
                    <a:pt x="69850" y="19050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5725" y="0"/>
                    <a:pt x="88900" y="6350"/>
                    <a:pt x="88900" y="12700"/>
                  </a:cubicBezTo>
                  <a:cubicBezTo>
                    <a:pt x="95250" y="34925"/>
                    <a:pt x="101600" y="60325"/>
                    <a:pt x="107950" y="82550"/>
                  </a:cubicBezTo>
                  <a:cubicBezTo>
                    <a:pt x="111125" y="88900"/>
                    <a:pt x="114300" y="98425"/>
                    <a:pt x="104775" y="104775"/>
                  </a:cubicBezTo>
                  <a:cubicBezTo>
                    <a:pt x="95250" y="107950"/>
                    <a:pt x="88900" y="104775"/>
                    <a:pt x="82550" y="98425"/>
                  </a:cubicBezTo>
                  <a:cubicBezTo>
                    <a:pt x="79375" y="95250"/>
                    <a:pt x="73025" y="92075"/>
                    <a:pt x="69850" y="85725"/>
                  </a:cubicBezTo>
                  <a:cubicBezTo>
                    <a:pt x="60325" y="79375"/>
                    <a:pt x="50800" y="60325"/>
                    <a:pt x="41275" y="66675"/>
                  </a:cubicBezTo>
                  <a:cubicBezTo>
                    <a:pt x="28575" y="73025"/>
                    <a:pt x="44450" y="88900"/>
                    <a:pt x="44450" y="98425"/>
                  </a:cubicBezTo>
                  <a:cubicBezTo>
                    <a:pt x="44450" y="104775"/>
                    <a:pt x="50800" y="114300"/>
                    <a:pt x="38100" y="117475"/>
                  </a:cubicBezTo>
                  <a:cubicBezTo>
                    <a:pt x="28575" y="120650"/>
                    <a:pt x="25400" y="111125"/>
                    <a:pt x="22225" y="101600"/>
                  </a:cubicBezTo>
                  <a:cubicBezTo>
                    <a:pt x="15875" y="79375"/>
                    <a:pt x="9525" y="53975"/>
                    <a:pt x="3175" y="31750"/>
                  </a:cubicBezTo>
                  <a:cubicBezTo>
                    <a:pt x="0" y="25400"/>
                    <a:pt x="-3175" y="19050"/>
                    <a:pt x="6350" y="12700"/>
                  </a:cubicBezTo>
                  <a:cubicBezTo>
                    <a:pt x="12700" y="9525"/>
                    <a:pt x="22225" y="9525"/>
                    <a:pt x="28575" y="15875"/>
                  </a:cubicBezTo>
                  <a:cubicBezTo>
                    <a:pt x="44450" y="34925"/>
                    <a:pt x="60325" y="47625"/>
                    <a:pt x="82550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476BF907-5686-4396-B014-A743621F1810}"/>
                </a:ext>
              </a:extLst>
            </p:cNvPr>
            <p:cNvSpPr/>
            <p:nvPr/>
          </p:nvSpPr>
          <p:spPr>
            <a:xfrm>
              <a:off x="6747711" y="2072367"/>
              <a:ext cx="133445" cy="116660"/>
            </a:xfrm>
            <a:custGeom>
              <a:avLst/>
              <a:gdLst>
                <a:gd name="connsiteX0" fmla="*/ 19837 w 47996"/>
                <a:gd name="connsiteY0" fmla="*/ 8063 h 41959"/>
                <a:gd name="connsiteX1" fmla="*/ 11173 w 47996"/>
                <a:gd name="connsiteY1" fmla="*/ 16727 h 41959"/>
                <a:gd name="connsiteX2" fmla="*/ 16588 w 47996"/>
                <a:gd name="connsiteY2" fmla="*/ 21059 h 41959"/>
                <a:gd name="connsiteX3" fmla="*/ 24169 w 47996"/>
                <a:gd name="connsiteY3" fmla="*/ 11312 h 41959"/>
                <a:gd name="connsiteX4" fmla="*/ 19837 w 47996"/>
                <a:gd name="connsiteY4" fmla="*/ 8063 h 41959"/>
                <a:gd name="connsiteX5" fmla="*/ 22816 w 47996"/>
                <a:gd name="connsiteY5" fmla="*/ 346 h 41959"/>
                <a:gd name="connsiteX6" fmla="*/ 28502 w 47996"/>
                <a:gd name="connsiteY6" fmla="*/ 4813 h 41959"/>
                <a:gd name="connsiteX7" fmla="*/ 47996 w 47996"/>
                <a:gd name="connsiteY7" fmla="*/ 18893 h 41959"/>
                <a:gd name="connsiteX8" fmla="*/ 31751 w 47996"/>
                <a:gd name="connsiteY8" fmla="*/ 23225 h 41959"/>
                <a:gd name="connsiteX9" fmla="*/ 23087 w 47996"/>
                <a:gd name="connsiteY9" fmla="*/ 25391 h 41959"/>
                <a:gd name="connsiteX10" fmla="*/ 26336 w 47996"/>
                <a:gd name="connsiteY10" fmla="*/ 32972 h 41959"/>
                <a:gd name="connsiteX11" fmla="*/ 28502 w 47996"/>
                <a:gd name="connsiteY11" fmla="*/ 40553 h 41959"/>
                <a:gd name="connsiteX12" fmla="*/ 20921 w 47996"/>
                <a:gd name="connsiteY12" fmla="*/ 39470 h 41959"/>
                <a:gd name="connsiteX13" fmla="*/ 10090 w 47996"/>
                <a:gd name="connsiteY13" fmla="*/ 29723 h 41959"/>
                <a:gd name="connsiteX14" fmla="*/ 343 w 47996"/>
                <a:gd name="connsiteY14" fmla="*/ 17810 h 41959"/>
                <a:gd name="connsiteX15" fmla="*/ 15505 w 47996"/>
                <a:gd name="connsiteY15" fmla="*/ 1564 h 41959"/>
                <a:gd name="connsiteX16" fmla="*/ 22816 w 47996"/>
                <a:gd name="connsiteY16" fmla="*/ 346 h 41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7996" h="41959">
                  <a:moveTo>
                    <a:pt x="19837" y="8063"/>
                  </a:moveTo>
                  <a:cubicBezTo>
                    <a:pt x="15505" y="9146"/>
                    <a:pt x="11173" y="12395"/>
                    <a:pt x="11173" y="16727"/>
                  </a:cubicBezTo>
                  <a:cubicBezTo>
                    <a:pt x="11173" y="18893"/>
                    <a:pt x="13339" y="22142"/>
                    <a:pt x="16588" y="21059"/>
                  </a:cubicBezTo>
                  <a:cubicBezTo>
                    <a:pt x="19837" y="18893"/>
                    <a:pt x="23086" y="15644"/>
                    <a:pt x="24169" y="11312"/>
                  </a:cubicBezTo>
                  <a:cubicBezTo>
                    <a:pt x="23086" y="10229"/>
                    <a:pt x="22003" y="6980"/>
                    <a:pt x="19837" y="8063"/>
                  </a:cubicBezTo>
                  <a:close/>
                  <a:moveTo>
                    <a:pt x="22816" y="346"/>
                  </a:moveTo>
                  <a:cubicBezTo>
                    <a:pt x="24982" y="1023"/>
                    <a:pt x="26878" y="2647"/>
                    <a:pt x="28502" y="4813"/>
                  </a:cubicBezTo>
                  <a:cubicBezTo>
                    <a:pt x="37166" y="15644"/>
                    <a:pt x="37166" y="15644"/>
                    <a:pt x="47996" y="18893"/>
                  </a:cubicBezTo>
                  <a:cubicBezTo>
                    <a:pt x="44747" y="27557"/>
                    <a:pt x="38249" y="24308"/>
                    <a:pt x="31751" y="23225"/>
                  </a:cubicBezTo>
                  <a:cubicBezTo>
                    <a:pt x="28502" y="23225"/>
                    <a:pt x="25253" y="22142"/>
                    <a:pt x="23087" y="25391"/>
                  </a:cubicBezTo>
                  <a:cubicBezTo>
                    <a:pt x="20921" y="29723"/>
                    <a:pt x="25253" y="30806"/>
                    <a:pt x="26336" y="32972"/>
                  </a:cubicBezTo>
                  <a:cubicBezTo>
                    <a:pt x="27419" y="35138"/>
                    <a:pt x="32834" y="36221"/>
                    <a:pt x="28502" y="40553"/>
                  </a:cubicBezTo>
                  <a:cubicBezTo>
                    <a:pt x="25253" y="43802"/>
                    <a:pt x="23087" y="40553"/>
                    <a:pt x="20921" y="39470"/>
                  </a:cubicBezTo>
                  <a:cubicBezTo>
                    <a:pt x="17671" y="36221"/>
                    <a:pt x="13339" y="32972"/>
                    <a:pt x="10090" y="29723"/>
                  </a:cubicBezTo>
                  <a:cubicBezTo>
                    <a:pt x="6841" y="25391"/>
                    <a:pt x="-1823" y="23225"/>
                    <a:pt x="343" y="17810"/>
                  </a:cubicBezTo>
                  <a:cubicBezTo>
                    <a:pt x="2509" y="11312"/>
                    <a:pt x="9007" y="5896"/>
                    <a:pt x="15505" y="1564"/>
                  </a:cubicBezTo>
                  <a:cubicBezTo>
                    <a:pt x="18213" y="-60"/>
                    <a:pt x="20650" y="-331"/>
                    <a:pt x="22816" y="3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FFC1D7F1-EEA7-456C-B524-D4FC2911616F}"/>
                </a:ext>
              </a:extLst>
            </p:cNvPr>
            <p:cNvSpPr/>
            <p:nvPr/>
          </p:nvSpPr>
          <p:spPr>
            <a:xfrm>
              <a:off x="5853885" y="2126655"/>
              <a:ext cx="112108" cy="112659"/>
            </a:xfrm>
            <a:custGeom>
              <a:avLst/>
              <a:gdLst>
                <a:gd name="connsiteX0" fmla="*/ 25077 w 40322"/>
                <a:gd name="connsiteY0" fmla="*/ 11279 h 40520"/>
                <a:gd name="connsiteX1" fmla="*/ 9915 w 40322"/>
                <a:gd name="connsiteY1" fmla="*/ 27525 h 40520"/>
                <a:gd name="connsiteX2" fmla="*/ 18579 w 40322"/>
                <a:gd name="connsiteY2" fmla="*/ 34023 h 40520"/>
                <a:gd name="connsiteX3" fmla="*/ 32658 w 40322"/>
                <a:gd name="connsiteY3" fmla="*/ 21027 h 40520"/>
                <a:gd name="connsiteX4" fmla="*/ 25077 w 40322"/>
                <a:gd name="connsiteY4" fmla="*/ 11279 h 40520"/>
                <a:gd name="connsiteX5" fmla="*/ 25077 w 40322"/>
                <a:gd name="connsiteY5" fmla="*/ 449 h 40520"/>
                <a:gd name="connsiteX6" fmla="*/ 40239 w 40322"/>
                <a:gd name="connsiteY6" fmla="*/ 22109 h 40520"/>
                <a:gd name="connsiteX7" fmla="*/ 17496 w 40322"/>
                <a:gd name="connsiteY7" fmla="*/ 40520 h 40520"/>
                <a:gd name="connsiteX8" fmla="*/ 1251 w 40322"/>
                <a:gd name="connsiteY8" fmla="*/ 28607 h 40520"/>
                <a:gd name="connsiteX9" fmla="*/ 1251 w 40322"/>
                <a:gd name="connsiteY9" fmla="*/ 23192 h 40520"/>
                <a:gd name="connsiteX10" fmla="*/ 20745 w 40322"/>
                <a:gd name="connsiteY10" fmla="*/ 1532 h 40520"/>
                <a:gd name="connsiteX11" fmla="*/ 25077 w 40322"/>
                <a:gd name="connsiteY11" fmla="*/ 449 h 4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22" h="40520">
                  <a:moveTo>
                    <a:pt x="25077" y="11279"/>
                  </a:moveTo>
                  <a:cubicBezTo>
                    <a:pt x="23994" y="10196"/>
                    <a:pt x="9915" y="25359"/>
                    <a:pt x="9915" y="27525"/>
                  </a:cubicBezTo>
                  <a:cubicBezTo>
                    <a:pt x="10998" y="31857"/>
                    <a:pt x="15330" y="34023"/>
                    <a:pt x="18579" y="34023"/>
                  </a:cubicBezTo>
                  <a:cubicBezTo>
                    <a:pt x="27243" y="34023"/>
                    <a:pt x="29409" y="27525"/>
                    <a:pt x="32658" y="21027"/>
                  </a:cubicBezTo>
                  <a:cubicBezTo>
                    <a:pt x="32658" y="15611"/>
                    <a:pt x="29409" y="12362"/>
                    <a:pt x="25077" y="11279"/>
                  </a:cubicBezTo>
                  <a:close/>
                  <a:moveTo>
                    <a:pt x="25077" y="449"/>
                  </a:moveTo>
                  <a:cubicBezTo>
                    <a:pt x="31575" y="1532"/>
                    <a:pt x="41322" y="15611"/>
                    <a:pt x="40239" y="22109"/>
                  </a:cubicBezTo>
                  <a:cubicBezTo>
                    <a:pt x="39156" y="31856"/>
                    <a:pt x="29409" y="40520"/>
                    <a:pt x="17496" y="40520"/>
                  </a:cubicBezTo>
                  <a:cubicBezTo>
                    <a:pt x="12081" y="40520"/>
                    <a:pt x="7749" y="34022"/>
                    <a:pt x="1251" y="28607"/>
                  </a:cubicBezTo>
                  <a:cubicBezTo>
                    <a:pt x="-916" y="27524"/>
                    <a:pt x="167" y="25358"/>
                    <a:pt x="1251" y="23192"/>
                  </a:cubicBezTo>
                  <a:cubicBezTo>
                    <a:pt x="7749" y="15611"/>
                    <a:pt x="14247" y="8030"/>
                    <a:pt x="20745" y="1532"/>
                  </a:cubicBezTo>
                  <a:cubicBezTo>
                    <a:pt x="21828" y="449"/>
                    <a:pt x="22911" y="-634"/>
                    <a:pt x="25077" y="44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6A42F607-AC4D-42CA-B114-A4FA01E7EA1A}"/>
                </a:ext>
              </a:extLst>
            </p:cNvPr>
            <p:cNvSpPr/>
            <p:nvPr/>
          </p:nvSpPr>
          <p:spPr>
            <a:xfrm>
              <a:off x="5959741" y="2199964"/>
              <a:ext cx="105391" cy="108611"/>
            </a:xfrm>
            <a:custGeom>
              <a:avLst/>
              <a:gdLst>
                <a:gd name="connsiteX0" fmla="*/ 19494 w 37906"/>
                <a:gd name="connsiteY0" fmla="*/ 7656 h 39064"/>
                <a:gd name="connsiteX1" fmla="*/ 7581 w 37906"/>
                <a:gd name="connsiteY1" fmla="*/ 22818 h 39064"/>
                <a:gd name="connsiteX2" fmla="*/ 17328 w 37906"/>
                <a:gd name="connsiteY2" fmla="*/ 32565 h 39064"/>
                <a:gd name="connsiteX3" fmla="*/ 29241 w 37906"/>
                <a:gd name="connsiteY3" fmla="*/ 16320 h 39064"/>
                <a:gd name="connsiteX4" fmla="*/ 19494 w 37906"/>
                <a:gd name="connsiteY4" fmla="*/ 7656 h 39064"/>
                <a:gd name="connsiteX5" fmla="*/ 19495 w 37906"/>
                <a:gd name="connsiteY5" fmla="*/ 75 h 39064"/>
                <a:gd name="connsiteX6" fmla="*/ 37906 w 37906"/>
                <a:gd name="connsiteY6" fmla="*/ 18487 h 39064"/>
                <a:gd name="connsiteX7" fmla="*/ 19495 w 37906"/>
                <a:gd name="connsiteY7" fmla="*/ 39064 h 39064"/>
                <a:gd name="connsiteX8" fmla="*/ 0 w 37906"/>
                <a:gd name="connsiteY8" fmla="*/ 20653 h 39064"/>
                <a:gd name="connsiteX9" fmla="*/ 19495 w 37906"/>
                <a:gd name="connsiteY9" fmla="*/ 75 h 39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906" h="39064">
                  <a:moveTo>
                    <a:pt x="19494" y="7656"/>
                  </a:moveTo>
                  <a:cubicBezTo>
                    <a:pt x="11913" y="8739"/>
                    <a:pt x="7581" y="15237"/>
                    <a:pt x="7581" y="22818"/>
                  </a:cubicBezTo>
                  <a:cubicBezTo>
                    <a:pt x="7581" y="29316"/>
                    <a:pt x="11913" y="31482"/>
                    <a:pt x="17328" y="32565"/>
                  </a:cubicBezTo>
                  <a:cubicBezTo>
                    <a:pt x="24909" y="30399"/>
                    <a:pt x="29241" y="24984"/>
                    <a:pt x="29241" y="16320"/>
                  </a:cubicBezTo>
                  <a:cubicBezTo>
                    <a:pt x="29241" y="10905"/>
                    <a:pt x="24909" y="6573"/>
                    <a:pt x="19494" y="7656"/>
                  </a:cubicBezTo>
                  <a:close/>
                  <a:moveTo>
                    <a:pt x="19495" y="75"/>
                  </a:moveTo>
                  <a:cubicBezTo>
                    <a:pt x="29242" y="1158"/>
                    <a:pt x="37906" y="9822"/>
                    <a:pt x="37906" y="18487"/>
                  </a:cubicBezTo>
                  <a:cubicBezTo>
                    <a:pt x="37906" y="29317"/>
                    <a:pt x="28159" y="39064"/>
                    <a:pt x="19495" y="39064"/>
                  </a:cubicBezTo>
                  <a:cubicBezTo>
                    <a:pt x="9747" y="39064"/>
                    <a:pt x="0" y="30400"/>
                    <a:pt x="0" y="20653"/>
                  </a:cubicBezTo>
                  <a:cubicBezTo>
                    <a:pt x="0" y="9822"/>
                    <a:pt x="10830" y="-1008"/>
                    <a:pt x="19495" y="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1B5F5AD5-5A6A-4545-801E-FABF9C23ADB1}"/>
                </a:ext>
              </a:extLst>
            </p:cNvPr>
            <p:cNvSpPr/>
            <p:nvPr/>
          </p:nvSpPr>
          <p:spPr>
            <a:xfrm>
              <a:off x="5666274" y="1866520"/>
              <a:ext cx="119154" cy="106804"/>
            </a:xfrm>
            <a:custGeom>
              <a:avLst/>
              <a:gdLst>
                <a:gd name="connsiteX0" fmla="*/ 103058 w 125637"/>
                <a:gd name="connsiteY0" fmla="*/ 12081 h 112614"/>
                <a:gd name="connsiteX1" fmla="*/ 84008 w 125637"/>
                <a:gd name="connsiteY1" fmla="*/ 24781 h 112614"/>
                <a:gd name="connsiteX2" fmla="*/ 71308 w 125637"/>
                <a:gd name="connsiteY2" fmla="*/ 50181 h 112614"/>
                <a:gd name="connsiteX3" fmla="*/ 96708 w 125637"/>
                <a:gd name="connsiteY3" fmla="*/ 62881 h 112614"/>
                <a:gd name="connsiteX4" fmla="*/ 125283 w 125637"/>
                <a:gd name="connsiteY4" fmla="*/ 66056 h 112614"/>
                <a:gd name="connsiteX5" fmla="*/ 103058 w 125637"/>
                <a:gd name="connsiteY5" fmla="*/ 85106 h 112614"/>
                <a:gd name="connsiteX6" fmla="*/ 52258 w 125637"/>
                <a:gd name="connsiteY6" fmla="*/ 104156 h 112614"/>
                <a:gd name="connsiteX7" fmla="*/ 23683 w 125637"/>
                <a:gd name="connsiteY7" fmla="*/ 100981 h 112614"/>
                <a:gd name="connsiteX8" fmla="*/ 42733 w 125637"/>
                <a:gd name="connsiteY8" fmla="*/ 81931 h 112614"/>
                <a:gd name="connsiteX9" fmla="*/ 58608 w 125637"/>
                <a:gd name="connsiteY9" fmla="*/ 59706 h 112614"/>
                <a:gd name="connsiteX10" fmla="*/ 26858 w 125637"/>
                <a:gd name="connsiteY10" fmla="*/ 43831 h 112614"/>
                <a:gd name="connsiteX11" fmla="*/ 1458 w 125637"/>
                <a:gd name="connsiteY11" fmla="*/ 43831 h 112614"/>
                <a:gd name="connsiteX12" fmla="*/ 20508 w 125637"/>
                <a:gd name="connsiteY12" fmla="*/ 24781 h 112614"/>
                <a:gd name="connsiteX13" fmla="*/ 84008 w 125637"/>
                <a:gd name="connsiteY13" fmla="*/ 2556 h 112614"/>
                <a:gd name="connsiteX14" fmla="*/ 103058 w 125637"/>
                <a:gd name="connsiteY14" fmla="*/ 12081 h 11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5637" h="112614">
                  <a:moveTo>
                    <a:pt x="103058" y="12081"/>
                  </a:moveTo>
                  <a:cubicBezTo>
                    <a:pt x="99883" y="24781"/>
                    <a:pt x="90358" y="24781"/>
                    <a:pt x="84008" y="24781"/>
                  </a:cubicBezTo>
                  <a:cubicBezTo>
                    <a:pt x="68133" y="27956"/>
                    <a:pt x="68133" y="37481"/>
                    <a:pt x="71308" y="50181"/>
                  </a:cubicBezTo>
                  <a:cubicBezTo>
                    <a:pt x="74483" y="62881"/>
                    <a:pt x="80833" y="69231"/>
                    <a:pt x="96708" y="62881"/>
                  </a:cubicBezTo>
                  <a:cubicBezTo>
                    <a:pt x="106233" y="59706"/>
                    <a:pt x="118933" y="50181"/>
                    <a:pt x="125283" y="66056"/>
                  </a:cubicBezTo>
                  <a:cubicBezTo>
                    <a:pt x="128458" y="81931"/>
                    <a:pt x="109408" y="78756"/>
                    <a:pt x="103058" y="85106"/>
                  </a:cubicBezTo>
                  <a:cubicBezTo>
                    <a:pt x="87183" y="91456"/>
                    <a:pt x="68133" y="97806"/>
                    <a:pt x="52258" y="104156"/>
                  </a:cubicBezTo>
                  <a:cubicBezTo>
                    <a:pt x="42733" y="107331"/>
                    <a:pt x="30033" y="123206"/>
                    <a:pt x="23683" y="100981"/>
                  </a:cubicBezTo>
                  <a:cubicBezTo>
                    <a:pt x="17333" y="85106"/>
                    <a:pt x="33208" y="88281"/>
                    <a:pt x="42733" y="81931"/>
                  </a:cubicBezTo>
                  <a:cubicBezTo>
                    <a:pt x="52258" y="75581"/>
                    <a:pt x="64958" y="75581"/>
                    <a:pt x="58608" y="59706"/>
                  </a:cubicBezTo>
                  <a:cubicBezTo>
                    <a:pt x="52258" y="43831"/>
                    <a:pt x="45908" y="34306"/>
                    <a:pt x="26858" y="43831"/>
                  </a:cubicBezTo>
                  <a:cubicBezTo>
                    <a:pt x="17333" y="47006"/>
                    <a:pt x="7808" y="56531"/>
                    <a:pt x="1458" y="43831"/>
                  </a:cubicBezTo>
                  <a:cubicBezTo>
                    <a:pt x="-4892" y="24781"/>
                    <a:pt x="10983" y="27956"/>
                    <a:pt x="20508" y="24781"/>
                  </a:cubicBezTo>
                  <a:cubicBezTo>
                    <a:pt x="42733" y="15256"/>
                    <a:pt x="64958" y="8906"/>
                    <a:pt x="84008" y="2556"/>
                  </a:cubicBezTo>
                  <a:cubicBezTo>
                    <a:pt x="93533" y="-3794"/>
                    <a:pt x="99883" y="2556"/>
                    <a:pt x="103058" y="1208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C4C51FAE-C13E-4D22-84A4-5C3D4C2B7285}"/>
                </a:ext>
              </a:extLst>
            </p:cNvPr>
            <p:cNvSpPr/>
            <p:nvPr/>
          </p:nvSpPr>
          <p:spPr>
            <a:xfrm>
              <a:off x="6675330" y="2136937"/>
              <a:ext cx="120486" cy="115970"/>
            </a:xfrm>
            <a:custGeom>
              <a:avLst/>
              <a:gdLst>
                <a:gd name="connsiteX0" fmla="*/ 58273 w 127042"/>
                <a:gd name="connsiteY0" fmla="*/ 0 h 122280"/>
                <a:gd name="connsiteX1" fmla="*/ 64623 w 127042"/>
                <a:gd name="connsiteY1" fmla="*/ 6350 h 122280"/>
                <a:gd name="connsiteX2" fmla="*/ 61448 w 127042"/>
                <a:gd name="connsiteY2" fmla="*/ 19050 h 122280"/>
                <a:gd name="connsiteX3" fmla="*/ 32873 w 127042"/>
                <a:gd name="connsiteY3" fmla="*/ 53975 h 122280"/>
                <a:gd name="connsiteX4" fmla="*/ 70973 w 127042"/>
                <a:gd name="connsiteY4" fmla="*/ 41275 h 122280"/>
                <a:gd name="connsiteX5" fmla="*/ 86848 w 127042"/>
                <a:gd name="connsiteY5" fmla="*/ 41275 h 122280"/>
                <a:gd name="connsiteX6" fmla="*/ 83673 w 127042"/>
                <a:gd name="connsiteY6" fmla="*/ 57150 h 122280"/>
                <a:gd name="connsiteX7" fmla="*/ 61448 w 127042"/>
                <a:gd name="connsiteY7" fmla="*/ 88900 h 122280"/>
                <a:gd name="connsiteX8" fmla="*/ 102723 w 127042"/>
                <a:gd name="connsiteY8" fmla="*/ 76200 h 122280"/>
                <a:gd name="connsiteX9" fmla="*/ 124948 w 127042"/>
                <a:gd name="connsiteY9" fmla="*/ 73025 h 122280"/>
                <a:gd name="connsiteX10" fmla="*/ 115423 w 127042"/>
                <a:gd name="connsiteY10" fmla="*/ 92075 h 122280"/>
                <a:gd name="connsiteX11" fmla="*/ 26523 w 127042"/>
                <a:gd name="connsiteY11" fmla="*/ 85725 h 122280"/>
                <a:gd name="connsiteX12" fmla="*/ 1123 w 127042"/>
                <a:gd name="connsiteY12" fmla="*/ 47625 h 122280"/>
                <a:gd name="connsiteX13" fmla="*/ 51923 w 127042"/>
                <a:gd name="connsiteY13" fmla="*/ 3175 h 122280"/>
                <a:gd name="connsiteX14" fmla="*/ 58273 w 127042"/>
                <a:gd name="connsiteY14" fmla="*/ 0 h 12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7042" h="122280">
                  <a:moveTo>
                    <a:pt x="58273" y="0"/>
                  </a:moveTo>
                  <a:cubicBezTo>
                    <a:pt x="61448" y="3175"/>
                    <a:pt x="64623" y="3175"/>
                    <a:pt x="64623" y="6350"/>
                  </a:cubicBezTo>
                  <a:cubicBezTo>
                    <a:pt x="67798" y="12700"/>
                    <a:pt x="64623" y="15875"/>
                    <a:pt x="61448" y="19050"/>
                  </a:cubicBezTo>
                  <a:cubicBezTo>
                    <a:pt x="51923" y="31750"/>
                    <a:pt x="23348" y="38100"/>
                    <a:pt x="32873" y="53975"/>
                  </a:cubicBezTo>
                  <a:cubicBezTo>
                    <a:pt x="48748" y="76200"/>
                    <a:pt x="58273" y="44450"/>
                    <a:pt x="70973" y="41275"/>
                  </a:cubicBezTo>
                  <a:cubicBezTo>
                    <a:pt x="77323" y="41275"/>
                    <a:pt x="80498" y="34925"/>
                    <a:pt x="86848" y="41275"/>
                  </a:cubicBezTo>
                  <a:cubicBezTo>
                    <a:pt x="93198" y="50800"/>
                    <a:pt x="86848" y="53975"/>
                    <a:pt x="83673" y="57150"/>
                  </a:cubicBezTo>
                  <a:cubicBezTo>
                    <a:pt x="77323" y="69850"/>
                    <a:pt x="48748" y="69850"/>
                    <a:pt x="61448" y="88900"/>
                  </a:cubicBezTo>
                  <a:cubicBezTo>
                    <a:pt x="80498" y="114300"/>
                    <a:pt x="86848" y="79375"/>
                    <a:pt x="102723" y="76200"/>
                  </a:cubicBezTo>
                  <a:cubicBezTo>
                    <a:pt x="109073" y="73025"/>
                    <a:pt x="115423" y="60325"/>
                    <a:pt x="124948" y="73025"/>
                  </a:cubicBezTo>
                  <a:cubicBezTo>
                    <a:pt x="131298" y="82550"/>
                    <a:pt x="121773" y="85725"/>
                    <a:pt x="115423" y="92075"/>
                  </a:cubicBezTo>
                  <a:cubicBezTo>
                    <a:pt x="67798" y="133350"/>
                    <a:pt x="67798" y="133350"/>
                    <a:pt x="26523" y="85725"/>
                  </a:cubicBezTo>
                  <a:cubicBezTo>
                    <a:pt x="16998" y="73025"/>
                    <a:pt x="-5227" y="57150"/>
                    <a:pt x="1123" y="47625"/>
                  </a:cubicBezTo>
                  <a:cubicBezTo>
                    <a:pt x="13823" y="28575"/>
                    <a:pt x="36048" y="15875"/>
                    <a:pt x="51923" y="3175"/>
                  </a:cubicBezTo>
                  <a:cubicBezTo>
                    <a:pt x="51923" y="3175"/>
                    <a:pt x="55098" y="3175"/>
                    <a:pt x="58273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8DDBDAFE-DC67-49CE-B8AA-97FEC07A6172}"/>
                </a:ext>
              </a:extLst>
            </p:cNvPr>
            <p:cNvSpPr/>
            <p:nvPr/>
          </p:nvSpPr>
          <p:spPr>
            <a:xfrm>
              <a:off x="6821684" y="1991937"/>
              <a:ext cx="111747" cy="99833"/>
            </a:xfrm>
            <a:custGeom>
              <a:avLst/>
              <a:gdLst>
                <a:gd name="connsiteX0" fmla="*/ 72231 w 117826"/>
                <a:gd name="connsiteY0" fmla="*/ 105265 h 105264"/>
                <a:gd name="connsiteX1" fmla="*/ 53181 w 117826"/>
                <a:gd name="connsiteY1" fmla="*/ 95740 h 105264"/>
                <a:gd name="connsiteX2" fmla="*/ 69056 w 117826"/>
                <a:gd name="connsiteY2" fmla="*/ 83040 h 105264"/>
                <a:gd name="connsiteX3" fmla="*/ 91281 w 117826"/>
                <a:gd name="connsiteY3" fmla="*/ 73515 h 105264"/>
                <a:gd name="connsiteX4" fmla="*/ 91281 w 117826"/>
                <a:gd name="connsiteY4" fmla="*/ 51290 h 105264"/>
                <a:gd name="connsiteX5" fmla="*/ 72231 w 117826"/>
                <a:gd name="connsiteY5" fmla="*/ 51290 h 105264"/>
                <a:gd name="connsiteX6" fmla="*/ 53181 w 117826"/>
                <a:gd name="connsiteY6" fmla="*/ 67165 h 105264"/>
                <a:gd name="connsiteX7" fmla="*/ 8731 w 117826"/>
                <a:gd name="connsiteY7" fmla="*/ 67165 h 105264"/>
                <a:gd name="connsiteX8" fmla="*/ 5556 w 117826"/>
                <a:gd name="connsiteY8" fmla="*/ 25890 h 105264"/>
                <a:gd name="connsiteX9" fmla="*/ 46831 w 117826"/>
                <a:gd name="connsiteY9" fmla="*/ 490 h 105264"/>
                <a:gd name="connsiteX10" fmla="*/ 56356 w 117826"/>
                <a:gd name="connsiteY10" fmla="*/ 6840 h 105264"/>
                <a:gd name="connsiteX11" fmla="*/ 46831 w 117826"/>
                <a:gd name="connsiteY11" fmla="*/ 19540 h 105264"/>
                <a:gd name="connsiteX12" fmla="*/ 27781 w 117826"/>
                <a:gd name="connsiteY12" fmla="*/ 25890 h 105264"/>
                <a:gd name="connsiteX13" fmla="*/ 24606 w 117826"/>
                <a:gd name="connsiteY13" fmla="*/ 48115 h 105264"/>
                <a:gd name="connsiteX14" fmla="*/ 43656 w 117826"/>
                <a:gd name="connsiteY14" fmla="*/ 44940 h 105264"/>
                <a:gd name="connsiteX15" fmla="*/ 53181 w 117826"/>
                <a:gd name="connsiteY15" fmla="*/ 35415 h 105264"/>
                <a:gd name="connsiteX16" fmla="*/ 103981 w 117826"/>
                <a:gd name="connsiteY16" fmla="*/ 29065 h 105264"/>
                <a:gd name="connsiteX17" fmla="*/ 116681 w 117826"/>
                <a:gd name="connsiteY17" fmla="*/ 63990 h 105264"/>
                <a:gd name="connsiteX18" fmla="*/ 72231 w 117826"/>
                <a:gd name="connsiteY18" fmla="*/ 105265 h 105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7826" h="105264">
                  <a:moveTo>
                    <a:pt x="72231" y="105265"/>
                  </a:moveTo>
                  <a:cubicBezTo>
                    <a:pt x="65881" y="102090"/>
                    <a:pt x="53181" y="105265"/>
                    <a:pt x="53181" y="95740"/>
                  </a:cubicBezTo>
                  <a:cubicBezTo>
                    <a:pt x="53181" y="89390"/>
                    <a:pt x="56356" y="79865"/>
                    <a:pt x="69056" y="83040"/>
                  </a:cubicBezTo>
                  <a:cubicBezTo>
                    <a:pt x="78581" y="83040"/>
                    <a:pt x="84931" y="79865"/>
                    <a:pt x="91281" y="73515"/>
                  </a:cubicBezTo>
                  <a:cubicBezTo>
                    <a:pt x="94456" y="67165"/>
                    <a:pt x="100806" y="57640"/>
                    <a:pt x="91281" y="51290"/>
                  </a:cubicBezTo>
                  <a:cubicBezTo>
                    <a:pt x="84931" y="44940"/>
                    <a:pt x="78581" y="48115"/>
                    <a:pt x="72231" y="51290"/>
                  </a:cubicBezTo>
                  <a:cubicBezTo>
                    <a:pt x="65881" y="57640"/>
                    <a:pt x="59531" y="60815"/>
                    <a:pt x="53181" y="67165"/>
                  </a:cubicBezTo>
                  <a:cubicBezTo>
                    <a:pt x="37306" y="76690"/>
                    <a:pt x="24606" y="79865"/>
                    <a:pt x="8731" y="67165"/>
                  </a:cubicBezTo>
                  <a:cubicBezTo>
                    <a:pt x="-3969" y="54465"/>
                    <a:pt x="-794" y="38590"/>
                    <a:pt x="5556" y="25890"/>
                  </a:cubicBezTo>
                  <a:cubicBezTo>
                    <a:pt x="15081" y="10015"/>
                    <a:pt x="24606" y="-2685"/>
                    <a:pt x="46831" y="490"/>
                  </a:cubicBezTo>
                  <a:cubicBezTo>
                    <a:pt x="50006" y="490"/>
                    <a:pt x="56356" y="6840"/>
                    <a:pt x="56356" y="6840"/>
                  </a:cubicBezTo>
                  <a:cubicBezTo>
                    <a:pt x="56356" y="13190"/>
                    <a:pt x="53181" y="16365"/>
                    <a:pt x="46831" y="19540"/>
                  </a:cubicBezTo>
                  <a:cubicBezTo>
                    <a:pt x="40481" y="22715"/>
                    <a:pt x="34131" y="22715"/>
                    <a:pt x="27781" y="25890"/>
                  </a:cubicBezTo>
                  <a:cubicBezTo>
                    <a:pt x="24606" y="32240"/>
                    <a:pt x="18256" y="41765"/>
                    <a:pt x="24606" y="48115"/>
                  </a:cubicBezTo>
                  <a:cubicBezTo>
                    <a:pt x="30956" y="54465"/>
                    <a:pt x="37306" y="48115"/>
                    <a:pt x="43656" y="44940"/>
                  </a:cubicBezTo>
                  <a:lnTo>
                    <a:pt x="53181" y="35415"/>
                  </a:lnTo>
                  <a:cubicBezTo>
                    <a:pt x="69056" y="22715"/>
                    <a:pt x="84931" y="16365"/>
                    <a:pt x="103981" y="29065"/>
                  </a:cubicBezTo>
                  <a:cubicBezTo>
                    <a:pt x="116681" y="38590"/>
                    <a:pt x="119856" y="51290"/>
                    <a:pt x="116681" y="63990"/>
                  </a:cubicBezTo>
                  <a:cubicBezTo>
                    <a:pt x="107156" y="86215"/>
                    <a:pt x="94456" y="102090"/>
                    <a:pt x="72231" y="10526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DC4B8DB7-9175-4650-8176-4A0AA973A96A}"/>
                </a:ext>
              </a:extLst>
            </p:cNvPr>
            <p:cNvSpPr/>
            <p:nvPr/>
          </p:nvSpPr>
          <p:spPr>
            <a:xfrm>
              <a:off x="5639542" y="1772586"/>
              <a:ext cx="109420" cy="87783"/>
            </a:xfrm>
            <a:custGeom>
              <a:avLst/>
              <a:gdLst>
                <a:gd name="connsiteX0" fmla="*/ 115373 w 115372"/>
                <a:gd name="connsiteY0" fmla="*/ 41275 h 92561"/>
                <a:gd name="connsiteX1" fmla="*/ 109023 w 115372"/>
                <a:gd name="connsiteY1" fmla="*/ 69850 h 92561"/>
                <a:gd name="connsiteX2" fmla="*/ 93148 w 115372"/>
                <a:gd name="connsiteY2" fmla="*/ 79375 h 92561"/>
                <a:gd name="connsiteX3" fmla="*/ 86798 w 115372"/>
                <a:gd name="connsiteY3" fmla="*/ 60325 h 92561"/>
                <a:gd name="connsiteX4" fmla="*/ 93148 w 115372"/>
                <a:gd name="connsiteY4" fmla="*/ 38100 h 92561"/>
                <a:gd name="connsiteX5" fmla="*/ 83623 w 115372"/>
                <a:gd name="connsiteY5" fmla="*/ 25400 h 92561"/>
                <a:gd name="connsiteX6" fmla="*/ 70923 w 115372"/>
                <a:gd name="connsiteY6" fmla="*/ 34925 h 92561"/>
                <a:gd name="connsiteX7" fmla="*/ 67748 w 115372"/>
                <a:gd name="connsiteY7" fmla="*/ 63500 h 92561"/>
                <a:gd name="connsiteX8" fmla="*/ 32823 w 115372"/>
                <a:gd name="connsiteY8" fmla="*/ 92075 h 92561"/>
                <a:gd name="connsiteX9" fmla="*/ 1073 w 115372"/>
                <a:gd name="connsiteY9" fmla="*/ 53975 h 92561"/>
                <a:gd name="connsiteX10" fmla="*/ 20123 w 115372"/>
                <a:gd name="connsiteY10" fmla="*/ 9525 h 92561"/>
                <a:gd name="connsiteX11" fmla="*/ 32823 w 115372"/>
                <a:gd name="connsiteY11" fmla="*/ 9525 h 92561"/>
                <a:gd name="connsiteX12" fmla="*/ 32823 w 115372"/>
                <a:gd name="connsiteY12" fmla="*/ 25400 h 92561"/>
                <a:gd name="connsiteX13" fmla="*/ 23298 w 115372"/>
                <a:gd name="connsiteY13" fmla="*/ 53975 h 92561"/>
                <a:gd name="connsiteX14" fmla="*/ 35998 w 115372"/>
                <a:gd name="connsiteY14" fmla="*/ 66675 h 92561"/>
                <a:gd name="connsiteX15" fmla="*/ 48698 w 115372"/>
                <a:gd name="connsiteY15" fmla="*/ 53975 h 92561"/>
                <a:gd name="connsiteX16" fmla="*/ 48698 w 115372"/>
                <a:gd name="connsiteY16" fmla="*/ 41275 h 92561"/>
                <a:gd name="connsiteX17" fmla="*/ 80448 w 115372"/>
                <a:gd name="connsiteY17" fmla="*/ 0 h 92561"/>
                <a:gd name="connsiteX18" fmla="*/ 115373 w 115372"/>
                <a:gd name="connsiteY18" fmla="*/ 41275 h 9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5372" h="92561">
                  <a:moveTo>
                    <a:pt x="115373" y="41275"/>
                  </a:moveTo>
                  <a:cubicBezTo>
                    <a:pt x="115373" y="53975"/>
                    <a:pt x="115373" y="63500"/>
                    <a:pt x="109023" y="69850"/>
                  </a:cubicBezTo>
                  <a:cubicBezTo>
                    <a:pt x="105848" y="76200"/>
                    <a:pt x="99498" y="82550"/>
                    <a:pt x="93148" y="79375"/>
                  </a:cubicBezTo>
                  <a:cubicBezTo>
                    <a:pt x="86798" y="76200"/>
                    <a:pt x="86798" y="66675"/>
                    <a:pt x="86798" y="60325"/>
                  </a:cubicBezTo>
                  <a:cubicBezTo>
                    <a:pt x="89973" y="53975"/>
                    <a:pt x="96323" y="47625"/>
                    <a:pt x="93148" y="38100"/>
                  </a:cubicBezTo>
                  <a:cubicBezTo>
                    <a:pt x="89973" y="31750"/>
                    <a:pt x="93148" y="25400"/>
                    <a:pt x="83623" y="25400"/>
                  </a:cubicBezTo>
                  <a:cubicBezTo>
                    <a:pt x="77273" y="25400"/>
                    <a:pt x="74098" y="31750"/>
                    <a:pt x="70923" y="34925"/>
                  </a:cubicBezTo>
                  <a:cubicBezTo>
                    <a:pt x="67748" y="44450"/>
                    <a:pt x="70923" y="53975"/>
                    <a:pt x="67748" y="63500"/>
                  </a:cubicBezTo>
                  <a:cubicBezTo>
                    <a:pt x="64573" y="82550"/>
                    <a:pt x="51873" y="95250"/>
                    <a:pt x="32823" y="92075"/>
                  </a:cubicBezTo>
                  <a:cubicBezTo>
                    <a:pt x="10598" y="92075"/>
                    <a:pt x="4248" y="73025"/>
                    <a:pt x="1073" y="53975"/>
                  </a:cubicBezTo>
                  <a:cubicBezTo>
                    <a:pt x="-2102" y="34925"/>
                    <a:pt x="1073" y="19050"/>
                    <a:pt x="20123" y="9525"/>
                  </a:cubicBezTo>
                  <a:cubicBezTo>
                    <a:pt x="23298" y="6350"/>
                    <a:pt x="29648" y="6350"/>
                    <a:pt x="32823" y="9525"/>
                  </a:cubicBezTo>
                  <a:cubicBezTo>
                    <a:pt x="35998" y="15875"/>
                    <a:pt x="39173" y="19050"/>
                    <a:pt x="32823" y="25400"/>
                  </a:cubicBezTo>
                  <a:cubicBezTo>
                    <a:pt x="23298" y="31750"/>
                    <a:pt x="20123" y="41275"/>
                    <a:pt x="23298" y="53975"/>
                  </a:cubicBezTo>
                  <a:cubicBezTo>
                    <a:pt x="23298" y="60325"/>
                    <a:pt x="26473" y="66675"/>
                    <a:pt x="35998" y="66675"/>
                  </a:cubicBezTo>
                  <a:cubicBezTo>
                    <a:pt x="45523" y="66675"/>
                    <a:pt x="48698" y="60325"/>
                    <a:pt x="48698" y="53975"/>
                  </a:cubicBezTo>
                  <a:lnTo>
                    <a:pt x="48698" y="41275"/>
                  </a:lnTo>
                  <a:cubicBezTo>
                    <a:pt x="48698" y="19050"/>
                    <a:pt x="55048" y="0"/>
                    <a:pt x="80448" y="0"/>
                  </a:cubicBezTo>
                  <a:cubicBezTo>
                    <a:pt x="109023" y="3175"/>
                    <a:pt x="112198" y="25400"/>
                    <a:pt x="115373" y="412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87DDC85C-87F3-4078-A97D-CB893A1B0622}"/>
                </a:ext>
              </a:extLst>
            </p:cNvPr>
            <p:cNvSpPr/>
            <p:nvPr/>
          </p:nvSpPr>
          <p:spPr>
            <a:xfrm>
              <a:off x="6348180" y="2278461"/>
              <a:ext cx="87772" cy="108728"/>
            </a:xfrm>
            <a:custGeom>
              <a:avLst/>
              <a:gdLst>
                <a:gd name="connsiteX0" fmla="*/ 92075 w 92548"/>
                <a:gd name="connsiteY0" fmla="*/ 63500 h 114644"/>
                <a:gd name="connsiteX1" fmla="*/ 50800 w 92548"/>
                <a:gd name="connsiteY1" fmla="*/ 114300 h 114644"/>
                <a:gd name="connsiteX2" fmla="*/ 3175 w 92548"/>
                <a:gd name="connsiteY2" fmla="*/ 69850 h 114644"/>
                <a:gd name="connsiteX3" fmla="*/ 0 w 92548"/>
                <a:gd name="connsiteY3" fmla="*/ 22225 h 114644"/>
                <a:gd name="connsiteX4" fmla="*/ 9525 w 92548"/>
                <a:gd name="connsiteY4" fmla="*/ 6350 h 114644"/>
                <a:gd name="connsiteX5" fmla="*/ 22225 w 92548"/>
                <a:gd name="connsiteY5" fmla="*/ 22225 h 114644"/>
                <a:gd name="connsiteX6" fmla="*/ 28575 w 92548"/>
                <a:gd name="connsiteY6" fmla="*/ 69850 h 114644"/>
                <a:gd name="connsiteX7" fmla="*/ 50800 w 92548"/>
                <a:gd name="connsiteY7" fmla="*/ 95250 h 114644"/>
                <a:gd name="connsiteX8" fmla="*/ 69850 w 92548"/>
                <a:gd name="connsiteY8" fmla="*/ 66675 h 114644"/>
                <a:gd name="connsiteX9" fmla="*/ 66675 w 92548"/>
                <a:gd name="connsiteY9" fmla="*/ 22225 h 114644"/>
                <a:gd name="connsiteX10" fmla="*/ 76200 w 92548"/>
                <a:gd name="connsiteY10" fmla="*/ 0 h 114644"/>
                <a:gd name="connsiteX11" fmla="*/ 88900 w 92548"/>
                <a:gd name="connsiteY11" fmla="*/ 15875 h 114644"/>
                <a:gd name="connsiteX12" fmla="*/ 92075 w 92548"/>
                <a:gd name="connsiteY12" fmla="*/ 63500 h 114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548" h="114644">
                  <a:moveTo>
                    <a:pt x="92075" y="63500"/>
                  </a:moveTo>
                  <a:cubicBezTo>
                    <a:pt x="95250" y="95250"/>
                    <a:pt x="82550" y="111125"/>
                    <a:pt x="50800" y="114300"/>
                  </a:cubicBezTo>
                  <a:cubicBezTo>
                    <a:pt x="19050" y="117475"/>
                    <a:pt x="3175" y="98425"/>
                    <a:pt x="3175" y="69850"/>
                  </a:cubicBezTo>
                  <a:cubicBezTo>
                    <a:pt x="3175" y="53975"/>
                    <a:pt x="0" y="38100"/>
                    <a:pt x="0" y="22225"/>
                  </a:cubicBezTo>
                  <a:cubicBezTo>
                    <a:pt x="0" y="15875"/>
                    <a:pt x="0" y="6350"/>
                    <a:pt x="9525" y="6350"/>
                  </a:cubicBezTo>
                  <a:cubicBezTo>
                    <a:pt x="22225" y="6350"/>
                    <a:pt x="22225" y="12700"/>
                    <a:pt x="22225" y="22225"/>
                  </a:cubicBezTo>
                  <a:cubicBezTo>
                    <a:pt x="22225" y="38100"/>
                    <a:pt x="25400" y="53975"/>
                    <a:pt x="28575" y="69850"/>
                  </a:cubicBezTo>
                  <a:cubicBezTo>
                    <a:pt x="28575" y="82550"/>
                    <a:pt x="34925" y="95250"/>
                    <a:pt x="50800" y="95250"/>
                  </a:cubicBezTo>
                  <a:cubicBezTo>
                    <a:pt x="66675" y="95250"/>
                    <a:pt x="69850" y="82550"/>
                    <a:pt x="69850" y="66675"/>
                  </a:cubicBezTo>
                  <a:cubicBezTo>
                    <a:pt x="66675" y="50800"/>
                    <a:pt x="66675" y="38100"/>
                    <a:pt x="66675" y="22225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8900" y="0"/>
                    <a:pt x="88900" y="9525"/>
                    <a:pt x="88900" y="15875"/>
                  </a:cubicBezTo>
                  <a:cubicBezTo>
                    <a:pt x="88900" y="34925"/>
                    <a:pt x="92075" y="50800"/>
                    <a:pt x="92075" y="6350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F8969724-7D2D-43DB-B3CA-3970F7231828}"/>
                </a:ext>
              </a:extLst>
            </p:cNvPr>
            <p:cNvSpPr/>
            <p:nvPr/>
          </p:nvSpPr>
          <p:spPr>
            <a:xfrm>
              <a:off x="6477660" y="1019796"/>
              <a:ext cx="192713" cy="93508"/>
            </a:xfrm>
            <a:custGeom>
              <a:avLst/>
              <a:gdLst>
                <a:gd name="connsiteX0" fmla="*/ 0 w 203199"/>
                <a:gd name="connsiteY0" fmla="*/ 98425 h 98597"/>
                <a:gd name="connsiteX1" fmla="*/ 47625 w 203199"/>
                <a:gd name="connsiteY1" fmla="*/ 85725 h 98597"/>
                <a:gd name="connsiteX2" fmla="*/ 76200 w 203199"/>
                <a:gd name="connsiteY2" fmla="*/ 25400 h 98597"/>
                <a:gd name="connsiteX3" fmla="*/ 152400 w 203199"/>
                <a:gd name="connsiteY3" fmla="*/ 0 h 98597"/>
                <a:gd name="connsiteX4" fmla="*/ 203200 w 203199"/>
                <a:gd name="connsiteY4" fmla="*/ 31750 h 98597"/>
                <a:gd name="connsiteX5" fmla="*/ 0 w 203199"/>
                <a:gd name="connsiteY5" fmla="*/ 98425 h 9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3199" h="98597">
                  <a:moveTo>
                    <a:pt x="0" y="98425"/>
                  </a:moveTo>
                  <a:cubicBezTo>
                    <a:pt x="15875" y="95250"/>
                    <a:pt x="31750" y="92075"/>
                    <a:pt x="47625" y="85725"/>
                  </a:cubicBezTo>
                  <a:cubicBezTo>
                    <a:pt x="69850" y="76200"/>
                    <a:pt x="104775" y="69850"/>
                    <a:pt x="76200" y="25400"/>
                  </a:cubicBezTo>
                  <a:cubicBezTo>
                    <a:pt x="107950" y="31750"/>
                    <a:pt x="136525" y="44450"/>
                    <a:pt x="152400" y="0"/>
                  </a:cubicBezTo>
                  <a:cubicBezTo>
                    <a:pt x="158750" y="34925"/>
                    <a:pt x="177800" y="38100"/>
                    <a:pt x="203200" y="31750"/>
                  </a:cubicBezTo>
                  <a:cubicBezTo>
                    <a:pt x="180975" y="60325"/>
                    <a:pt x="53975" y="101600"/>
                    <a:pt x="0" y="984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87AA1356-7F9A-4E79-AB20-389D59CDC597}"/>
                </a:ext>
              </a:extLst>
            </p:cNvPr>
            <p:cNvSpPr/>
            <p:nvPr/>
          </p:nvSpPr>
          <p:spPr>
            <a:xfrm>
              <a:off x="5709814" y="1987503"/>
              <a:ext cx="111413" cy="99639"/>
            </a:xfrm>
            <a:custGeom>
              <a:avLst/>
              <a:gdLst>
                <a:gd name="connsiteX0" fmla="*/ 81300 w 111413"/>
                <a:gd name="connsiteY0" fmla="*/ 19954 h 99639"/>
                <a:gd name="connsiteX1" fmla="*/ 51190 w 111413"/>
                <a:gd name="connsiteY1" fmla="*/ 31999 h 99639"/>
                <a:gd name="connsiteX2" fmla="*/ 57212 w 111413"/>
                <a:gd name="connsiteY2" fmla="*/ 44044 h 99639"/>
                <a:gd name="connsiteX3" fmla="*/ 81300 w 111413"/>
                <a:gd name="connsiteY3" fmla="*/ 19954 h 99639"/>
                <a:gd name="connsiteX4" fmla="*/ 93346 w 111413"/>
                <a:gd name="connsiteY4" fmla="*/ 1886 h 99639"/>
                <a:gd name="connsiteX5" fmla="*/ 111413 w 111413"/>
                <a:gd name="connsiteY5" fmla="*/ 19953 h 99639"/>
                <a:gd name="connsiteX6" fmla="*/ 93346 w 111413"/>
                <a:gd name="connsiteY6" fmla="*/ 44043 h 99639"/>
                <a:gd name="connsiteX7" fmla="*/ 63235 w 111413"/>
                <a:gd name="connsiteY7" fmla="*/ 83188 h 99639"/>
                <a:gd name="connsiteX8" fmla="*/ 42157 w 111413"/>
                <a:gd name="connsiteY8" fmla="*/ 98244 h 99639"/>
                <a:gd name="connsiteX9" fmla="*/ 42157 w 111413"/>
                <a:gd name="connsiteY9" fmla="*/ 74155 h 99639"/>
                <a:gd name="connsiteX10" fmla="*/ 18067 w 111413"/>
                <a:gd name="connsiteY10" fmla="*/ 35009 h 99639"/>
                <a:gd name="connsiteX11" fmla="*/ 0 w 111413"/>
                <a:gd name="connsiteY11" fmla="*/ 22965 h 99639"/>
                <a:gd name="connsiteX12" fmla="*/ 18067 w 111413"/>
                <a:gd name="connsiteY12" fmla="*/ 10920 h 99639"/>
                <a:gd name="connsiteX13" fmla="*/ 93346 w 111413"/>
                <a:gd name="connsiteY13" fmla="*/ 1886 h 99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1413" h="99639">
                  <a:moveTo>
                    <a:pt x="81300" y="19954"/>
                  </a:moveTo>
                  <a:cubicBezTo>
                    <a:pt x="66245" y="22965"/>
                    <a:pt x="54201" y="16943"/>
                    <a:pt x="51190" y="31999"/>
                  </a:cubicBezTo>
                  <a:cubicBezTo>
                    <a:pt x="48179" y="35010"/>
                    <a:pt x="54201" y="44044"/>
                    <a:pt x="57212" y="44044"/>
                  </a:cubicBezTo>
                  <a:cubicBezTo>
                    <a:pt x="69256" y="44044"/>
                    <a:pt x="72267" y="31999"/>
                    <a:pt x="81300" y="19954"/>
                  </a:cubicBezTo>
                  <a:close/>
                  <a:moveTo>
                    <a:pt x="93346" y="1886"/>
                  </a:moveTo>
                  <a:cubicBezTo>
                    <a:pt x="102380" y="-4136"/>
                    <a:pt x="108402" y="4898"/>
                    <a:pt x="111413" y="19953"/>
                  </a:cubicBezTo>
                  <a:cubicBezTo>
                    <a:pt x="105391" y="28987"/>
                    <a:pt x="99369" y="38021"/>
                    <a:pt x="93346" y="44043"/>
                  </a:cubicBezTo>
                  <a:cubicBezTo>
                    <a:pt x="84313" y="56088"/>
                    <a:pt x="72268" y="71143"/>
                    <a:pt x="63235" y="83188"/>
                  </a:cubicBezTo>
                  <a:cubicBezTo>
                    <a:pt x="57212" y="89210"/>
                    <a:pt x="54201" y="104266"/>
                    <a:pt x="42157" y="98244"/>
                  </a:cubicBezTo>
                  <a:cubicBezTo>
                    <a:pt x="30112" y="92222"/>
                    <a:pt x="42157" y="83188"/>
                    <a:pt x="42157" y="74155"/>
                  </a:cubicBezTo>
                  <a:cubicBezTo>
                    <a:pt x="45168" y="56088"/>
                    <a:pt x="39145" y="38021"/>
                    <a:pt x="18067" y="35009"/>
                  </a:cubicBezTo>
                  <a:cubicBezTo>
                    <a:pt x="9034" y="35009"/>
                    <a:pt x="0" y="35009"/>
                    <a:pt x="0" y="22965"/>
                  </a:cubicBezTo>
                  <a:cubicBezTo>
                    <a:pt x="0" y="10920"/>
                    <a:pt x="9034" y="13931"/>
                    <a:pt x="18067" y="10920"/>
                  </a:cubicBezTo>
                  <a:cubicBezTo>
                    <a:pt x="42157" y="7909"/>
                    <a:pt x="69257" y="4898"/>
                    <a:pt x="93346" y="188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0BC61FFD-48A8-43A8-8601-49DF3EDD3658}"/>
                </a:ext>
              </a:extLst>
            </p:cNvPr>
            <p:cNvSpPr/>
            <p:nvPr/>
          </p:nvSpPr>
          <p:spPr>
            <a:xfrm>
              <a:off x="6581024" y="2193672"/>
              <a:ext cx="98382" cy="110123"/>
            </a:xfrm>
            <a:custGeom>
              <a:avLst/>
              <a:gdLst>
                <a:gd name="connsiteX0" fmla="*/ 75161 w 103736"/>
                <a:gd name="connsiteY0" fmla="*/ 79876 h 116116"/>
                <a:gd name="connsiteX1" fmla="*/ 68811 w 103736"/>
                <a:gd name="connsiteY1" fmla="*/ 22726 h 116116"/>
                <a:gd name="connsiteX2" fmla="*/ 81511 w 103736"/>
                <a:gd name="connsiteY2" fmla="*/ 501 h 116116"/>
                <a:gd name="connsiteX3" fmla="*/ 91036 w 103736"/>
                <a:gd name="connsiteY3" fmla="*/ 16376 h 116116"/>
                <a:gd name="connsiteX4" fmla="*/ 103736 w 103736"/>
                <a:gd name="connsiteY4" fmla="*/ 95751 h 116116"/>
                <a:gd name="connsiteX5" fmla="*/ 94211 w 103736"/>
                <a:gd name="connsiteY5" fmla="*/ 114801 h 116116"/>
                <a:gd name="connsiteX6" fmla="*/ 71986 w 103736"/>
                <a:gd name="connsiteY6" fmla="*/ 111626 h 116116"/>
                <a:gd name="connsiteX7" fmla="*/ 8486 w 103736"/>
                <a:gd name="connsiteY7" fmla="*/ 57651 h 116116"/>
                <a:gd name="connsiteX8" fmla="*/ 2136 w 103736"/>
                <a:gd name="connsiteY8" fmla="*/ 41776 h 116116"/>
                <a:gd name="connsiteX9" fmla="*/ 24361 w 103736"/>
                <a:gd name="connsiteY9" fmla="*/ 38601 h 116116"/>
                <a:gd name="connsiteX10" fmla="*/ 75161 w 103736"/>
                <a:gd name="connsiteY10" fmla="*/ 79876 h 116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36" h="116116">
                  <a:moveTo>
                    <a:pt x="75161" y="79876"/>
                  </a:moveTo>
                  <a:cubicBezTo>
                    <a:pt x="78336" y="57651"/>
                    <a:pt x="71986" y="38601"/>
                    <a:pt x="68811" y="22726"/>
                  </a:cubicBezTo>
                  <a:cubicBezTo>
                    <a:pt x="68811" y="13201"/>
                    <a:pt x="68811" y="3676"/>
                    <a:pt x="81511" y="501"/>
                  </a:cubicBezTo>
                  <a:cubicBezTo>
                    <a:pt x="94211" y="-2674"/>
                    <a:pt x="91036" y="10026"/>
                    <a:pt x="91036" y="16376"/>
                  </a:cubicBezTo>
                  <a:cubicBezTo>
                    <a:pt x="97386" y="41776"/>
                    <a:pt x="100561" y="67176"/>
                    <a:pt x="103736" y="95751"/>
                  </a:cubicBezTo>
                  <a:cubicBezTo>
                    <a:pt x="103736" y="105276"/>
                    <a:pt x="103736" y="111626"/>
                    <a:pt x="94211" y="114801"/>
                  </a:cubicBezTo>
                  <a:cubicBezTo>
                    <a:pt x="84686" y="117976"/>
                    <a:pt x="78336" y="114801"/>
                    <a:pt x="71986" y="111626"/>
                  </a:cubicBezTo>
                  <a:cubicBezTo>
                    <a:pt x="49761" y="92576"/>
                    <a:pt x="30711" y="76701"/>
                    <a:pt x="8486" y="57651"/>
                  </a:cubicBezTo>
                  <a:cubicBezTo>
                    <a:pt x="5311" y="54476"/>
                    <a:pt x="-4214" y="51301"/>
                    <a:pt x="2136" y="41776"/>
                  </a:cubicBezTo>
                  <a:cubicBezTo>
                    <a:pt x="8486" y="35426"/>
                    <a:pt x="14836" y="32251"/>
                    <a:pt x="24361" y="38601"/>
                  </a:cubicBezTo>
                  <a:cubicBezTo>
                    <a:pt x="40236" y="51301"/>
                    <a:pt x="56111" y="64001"/>
                    <a:pt x="75161" y="7987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B9040066-8590-43BF-945A-F095C13E765A}"/>
                </a:ext>
              </a:extLst>
            </p:cNvPr>
            <p:cNvSpPr/>
            <p:nvPr/>
          </p:nvSpPr>
          <p:spPr>
            <a:xfrm>
              <a:off x="6911266" y="1765382"/>
              <a:ext cx="114424" cy="88503"/>
            </a:xfrm>
            <a:custGeom>
              <a:avLst/>
              <a:gdLst>
                <a:gd name="connsiteX0" fmla="*/ 0 w 120649"/>
                <a:gd name="connsiteY0" fmla="*/ 93320 h 93320"/>
                <a:gd name="connsiteX1" fmla="*/ 47625 w 120649"/>
                <a:gd name="connsiteY1" fmla="*/ 48871 h 93320"/>
                <a:gd name="connsiteX2" fmla="*/ 15875 w 120649"/>
                <a:gd name="connsiteY2" fmla="*/ 20296 h 93320"/>
                <a:gd name="connsiteX3" fmla="*/ 19050 w 120649"/>
                <a:gd name="connsiteY3" fmla="*/ 1246 h 93320"/>
                <a:gd name="connsiteX4" fmla="*/ 34925 w 120649"/>
                <a:gd name="connsiteY4" fmla="*/ 7596 h 93320"/>
                <a:gd name="connsiteX5" fmla="*/ 111125 w 120649"/>
                <a:gd name="connsiteY5" fmla="*/ 52046 h 93320"/>
                <a:gd name="connsiteX6" fmla="*/ 120650 w 120649"/>
                <a:gd name="connsiteY6" fmla="*/ 64746 h 93320"/>
                <a:gd name="connsiteX7" fmla="*/ 107950 w 120649"/>
                <a:gd name="connsiteY7" fmla="*/ 74271 h 93320"/>
                <a:gd name="connsiteX8" fmla="*/ 0 w 120649"/>
                <a:gd name="connsiteY8" fmla="*/ 93320 h 93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649" h="93320">
                  <a:moveTo>
                    <a:pt x="0" y="93320"/>
                  </a:moveTo>
                  <a:cubicBezTo>
                    <a:pt x="3175" y="67921"/>
                    <a:pt x="3175" y="67921"/>
                    <a:pt x="47625" y="48871"/>
                  </a:cubicBezTo>
                  <a:cubicBezTo>
                    <a:pt x="34925" y="39346"/>
                    <a:pt x="25400" y="29821"/>
                    <a:pt x="15875" y="20296"/>
                  </a:cubicBezTo>
                  <a:cubicBezTo>
                    <a:pt x="9525" y="13946"/>
                    <a:pt x="12700" y="7596"/>
                    <a:pt x="19050" y="1246"/>
                  </a:cubicBezTo>
                  <a:cubicBezTo>
                    <a:pt x="25400" y="-1929"/>
                    <a:pt x="28575" y="1246"/>
                    <a:pt x="34925" y="7596"/>
                  </a:cubicBezTo>
                  <a:cubicBezTo>
                    <a:pt x="57150" y="26646"/>
                    <a:pt x="76200" y="52046"/>
                    <a:pt x="111125" y="52046"/>
                  </a:cubicBezTo>
                  <a:cubicBezTo>
                    <a:pt x="117475" y="52046"/>
                    <a:pt x="120650" y="58396"/>
                    <a:pt x="120650" y="64746"/>
                  </a:cubicBezTo>
                  <a:cubicBezTo>
                    <a:pt x="120650" y="71096"/>
                    <a:pt x="114300" y="74271"/>
                    <a:pt x="107950" y="74271"/>
                  </a:cubicBezTo>
                  <a:cubicBezTo>
                    <a:pt x="63500" y="61571"/>
                    <a:pt x="34925" y="80620"/>
                    <a:pt x="0" y="9332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999A526F-D295-484E-A1F4-E0F2F7409120}"/>
                </a:ext>
              </a:extLst>
            </p:cNvPr>
            <p:cNvSpPr/>
            <p:nvPr/>
          </p:nvSpPr>
          <p:spPr>
            <a:xfrm>
              <a:off x="6878144" y="1858729"/>
              <a:ext cx="111413" cy="78439"/>
            </a:xfrm>
            <a:custGeom>
              <a:avLst/>
              <a:gdLst>
                <a:gd name="connsiteX0" fmla="*/ 41275 w 117475"/>
                <a:gd name="connsiteY0" fmla="*/ 17121 h 82706"/>
                <a:gd name="connsiteX1" fmla="*/ 53975 w 117475"/>
                <a:gd name="connsiteY1" fmla="*/ 39346 h 82706"/>
                <a:gd name="connsiteX2" fmla="*/ 107950 w 117475"/>
                <a:gd name="connsiteY2" fmla="*/ 58396 h 82706"/>
                <a:gd name="connsiteX3" fmla="*/ 117475 w 117475"/>
                <a:gd name="connsiteY3" fmla="*/ 71096 h 82706"/>
                <a:gd name="connsiteX4" fmla="*/ 101600 w 117475"/>
                <a:gd name="connsiteY4" fmla="*/ 80621 h 82706"/>
                <a:gd name="connsiteX5" fmla="*/ 66675 w 117475"/>
                <a:gd name="connsiteY5" fmla="*/ 67921 h 82706"/>
                <a:gd name="connsiteX6" fmla="*/ 15875 w 117475"/>
                <a:gd name="connsiteY6" fmla="*/ 77446 h 82706"/>
                <a:gd name="connsiteX7" fmla="*/ 3175 w 117475"/>
                <a:gd name="connsiteY7" fmla="*/ 80621 h 82706"/>
                <a:gd name="connsiteX8" fmla="*/ 0 w 117475"/>
                <a:gd name="connsiteY8" fmla="*/ 67921 h 82706"/>
                <a:gd name="connsiteX9" fmla="*/ 22225 w 117475"/>
                <a:gd name="connsiteY9" fmla="*/ 7596 h 82706"/>
                <a:gd name="connsiteX10" fmla="*/ 34925 w 117475"/>
                <a:gd name="connsiteY10" fmla="*/ 1246 h 82706"/>
                <a:gd name="connsiteX11" fmla="*/ 41275 w 117475"/>
                <a:gd name="connsiteY11" fmla="*/ 17121 h 82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475" h="82706">
                  <a:moveTo>
                    <a:pt x="41275" y="17121"/>
                  </a:moveTo>
                  <a:cubicBezTo>
                    <a:pt x="34925" y="29821"/>
                    <a:pt x="44450" y="36171"/>
                    <a:pt x="53975" y="39346"/>
                  </a:cubicBezTo>
                  <a:cubicBezTo>
                    <a:pt x="73025" y="45696"/>
                    <a:pt x="92075" y="52046"/>
                    <a:pt x="107950" y="58396"/>
                  </a:cubicBezTo>
                  <a:cubicBezTo>
                    <a:pt x="114300" y="61571"/>
                    <a:pt x="117475" y="61571"/>
                    <a:pt x="117475" y="71096"/>
                  </a:cubicBezTo>
                  <a:cubicBezTo>
                    <a:pt x="114300" y="77446"/>
                    <a:pt x="111125" y="83796"/>
                    <a:pt x="101600" y="80621"/>
                  </a:cubicBezTo>
                  <a:cubicBezTo>
                    <a:pt x="88900" y="77446"/>
                    <a:pt x="79375" y="71096"/>
                    <a:pt x="66675" y="67921"/>
                  </a:cubicBezTo>
                  <a:cubicBezTo>
                    <a:pt x="47625" y="64746"/>
                    <a:pt x="28575" y="45696"/>
                    <a:pt x="15875" y="77446"/>
                  </a:cubicBezTo>
                  <a:cubicBezTo>
                    <a:pt x="12700" y="83796"/>
                    <a:pt x="6350" y="83796"/>
                    <a:pt x="3175" y="80621"/>
                  </a:cubicBezTo>
                  <a:cubicBezTo>
                    <a:pt x="0" y="77446"/>
                    <a:pt x="0" y="71096"/>
                    <a:pt x="0" y="67921"/>
                  </a:cubicBezTo>
                  <a:cubicBezTo>
                    <a:pt x="6350" y="45696"/>
                    <a:pt x="12700" y="26646"/>
                    <a:pt x="22225" y="7596"/>
                  </a:cubicBezTo>
                  <a:cubicBezTo>
                    <a:pt x="25400" y="1246"/>
                    <a:pt x="28575" y="-1929"/>
                    <a:pt x="34925" y="1246"/>
                  </a:cubicBezTo>
                  <a:cubicBezTo>
                    <a:pt x="47625" y="4421"/>
                    <a:pt x="44450" y="10771"/>
                    <a:pt x="41275" y="1712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4A82E047-D1DE-40EB-9F16-60DE3C4A91AD}"/>
                </a:ext>
              </a:extLst>
            </p:cNvPr>
            <p:cNvSpPr/>
            <p:nvPr/>
          </p:nvSpPr>
          <p:spPr>
            <a:xfrm>
              <a:off x="5688737" y="1417269"/>
              <a:ext cx="56866" cy="111413"/>
            </a:xfrm>
            <a:custGeom>
              <a:avLst/>
              <a:gdLst>
                <a:gd name="connsiteX0" fmla="*/ 0 w 59961"/>
                <a:gd name="connsiteY0" fmla="*/ 60325 h 117475"/>
                <a:gd name="connsiteX1" fmla="*/ 34925 w 59961"/>
                <a:gd name="connsiteY1" fmla="*/ 79375 h 117475"/>
                <a:gd name="connsiteX2" fmla="*/ 47625 w 59961"/>
                <a:gd name="connsiteY2" fmla="*/ 0 h 117475"/>
                <a:gd name="connsiteX3" fmla="*/ 50800 w 59961"/>
                <a:gd name="connsiteY3" fmla="*/ 101600 h 117475"/>
                <a:gd name="connsiteX4" fmla="*/ 31750 w 59961"/>
                <a:gd name="connsiteY4" fmla="*/ 117475 h 117475"/>
                <a:gd name="connsiteX5" fmla="*/ 15875 w 59961"/>
                <a:gd name="connsiteY5" fmla="*/ 101600 h 117475"/>
                <a:gd name="connsiteX6" fmla="*/ 0 w 59961"/>
                <a:gd name="connsiteY6" fmla="*/ 60325 h 117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961" h="117475">
                  <a:moveTo>
                    <a:pt x="0" y="60325"/>
                  </a:moveTo>
                  <a:cubicBezTo>
                    <a:pt x="19050" y="57150"/>
                    <a:pt x="19050" y="73025"/>
                    <a:pt x="34925" y="79375"/>
                  </a:cubicBezTo>
                  <a:cubicBezTo>
                    <a:pt x="38100" y="53975"/>
                    <a:pt x="44450" y="28575"/>
                    <a:pt x="47625" y="0"/>
                  </a:cubicBezTo>
                  <a:cubicBezTo>
                    <a:pt x="63500" y="38100"/>
                    <a:pt x="63500" y="69850"/>
                    <a:pt x="50800" y="101600"/>
                  </a:cubicBezTo>
                  <a:cubicBezTo>
                    <a:pt x="47625" y="111125"/>
                    <a:pt x="44450" y="117475"/>
                    <a:pt x="31750" y="117475"/>
                  </a:cubicBezTo>
                  <a:cubicBezTo>
                    <a:pt x="22225" y="117475"/>
                    <a:pt x="19050" y="111125"/>
                    <a:pt x="15875" y="101600"/>
                  </a:cubicBezTo>
                  <a:cubicBezTo>
                    <a:pt x="12700" y="85725"/>
                    <a:pt x="6350" y="73025"/>
                    <a:pt x="0" y="603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AECE59D1-BBF3-4CC3-AF37-3EA75A9EE36E}"/>
                </a:ext>
              </a:extLst>
            </p:cNvPr>
            <p:cNvSpPr/>
            <p:nvPr/>
          </p:nvSpPr>
          <p:spPr>
            <a:xfrm>
              <a:off x="6861112" y="1947232"/>
              <a:ext cx="99583" cy="61023"/>
            </a:xfrm>
            <a:custGeom>
              <a:avLst/>
              <a:gdLst>
                <a:gd name="connsiteX0" fmla="*/ 17960 w 105000"/>
                <a:gd name="connsiteY0" fmla="*/ 0 h 64344"/>
                <a:gd name="connsiteX1" fmla="*/ 100511 w 105000"/>
                <a:gd name="connsiteY1" fmla="*/ 41275 h 64344"/>
                <a:gd name="connsiteX2" fmla="*/ 103686 w 105000"/>
                <a:gd name="connsiteY2" fmla="*/ 53975 h 64344"/>
                <a:gd name="connsiteX3" fmla="*/ 90986 w 105000"/>
                <a:gd name="connsiteY3" fmla="*/ 63500 h 64344"/>
                <a:gd name="connsiteX4" fmla="*/ 5261 w 105000"/>
                <a:gd name="connsiteY4" fmla="*/ 25400 h 64344"/>
                <a:gd name="connsiteX5" fmla="*/ 2086 w 105000"/>
                <a:gd name="connsiteY5" fmla="*/ 9525 h 64344"/>
                <a:gd name="connsiteX6" fmla="*/ 17960 w 105000"/>
                <a:gd name="connsiteY6" fmla="*/ 0 h 6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000" h="64344">
                  <a:moveTo>
                    <a:pt x="17960" y="0"/>
                  </a:moveTo>
                  <a:cubicBezTo>
                    <a:pt x="46535" y="12700"/>
                    <a:pt x="75111" y="25400"/>
                    <a:pt x="100511" y="41275"/>
                  </a:cubicBezTo>
                  <a:cubicBezTo>
                    <a:pt x="103686" y="44450"/>
                    <a:pt x="106861" y="47625"/>
                    <a:pt x="103686" y="53975"/>
                  </a:cubicBezTo>
                  <a:cubicBezTo>
                    <a:pt x="100511" y="60325"/>
                    <a:pt x="97336" y="66675"/>
                    <a:pt x="90986" y="63500"/>
                  </a:cubicBezTo>
                  <a:lnTo>
                    <a:pt x="5261" y="25400"/>
                  </a:lnTo>
                  <a:cubicBezTo>
                    <a:pt x="-1089" y="22225"/>
                    <a:pt x="-1089" y="15875"/>
                    <a:pt x="2086" y="9525"/>
                  </a:cubicBezTo>
                  <a:cubicBezTo>
                    <a:pt x="11611" y="3175"/>
                    <a:pt x="14785" y="0"/>
                    <a:pt x="1796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15B86C3E-7BAB-4CE1-B488-292C9C0DF7DA}"/>
                </a:ext>
              </a:extLst>
            </p:cNvPr>
            <p:cNvSpPr/>
            <p:nvPr/>
          </p:nvSpPr>
          <p:spPr>
            <a:xfrm>
              <a:off x="6552940" y="2240821"/>
              <a:ext cx="52646" cy="97862"/>
            </a:xfrm>
            <a:custGeom>
              <a:avLst/>
              <a:gdLst>
                <a:gd name="connsiteX0" fmla="*/ 44450 w 55511"/>
                <a:gd name="connsiteY0" fmla="*/ 103188 h 103187"/>
                <a:gd name="connsiteX1" fmla="*/ 28575 w 55511"/>
                <a:gd name="connsiteY1" fmla="*/ 87313 h 103187"/>
                <a:gd name="connsiteX2" fmla="*/ 0 w 55511"/>
                <a:gd name="connsiteY2" fmla="*/ 4762 h 103187"/>
                <a:gd name="connsiteX3" fmla="*/ 15875 w 55511"/>
                <a:gd name="connsiteY3" fmla="*/ 4762 h 103187"/>
                <a:gd name="connsiteX4" fmla="*/ 50800 w 55511"/>
                <a:gd name="connsiteY4" fmla="*/ 90488 h 103187"/>
                <a:gd name="connsiteX5" fmla="*/ 44450 w 55511"/>
                <a:gd name="connsiteY5" fmla="*/ 103188 h 103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511" h="103187">
                  <a:moveTo>
                    <a:pt x="44450" y="103188"/>
                  </a:moveTo>
                  <a:cubicBezTo>
                    <a:pt x="34925" y="103188"/>
                    <a:pt x="31750" y="93663"/>
                    <a:pt x="28575" y="87313"/>
                  </a:cubicBezTo>
                  <a:cubicBezTo>
                    <a:pt x="19050" y="58737"/>
                    <a:pt x="0" y="36512"/>
                    <a:pt x="0" y="4762"/>
                  </a:cubicBezTo>
                  <a:cubicBezTo>
                    <a:pt x="0" y="-1587"/>
                    <a:pt x="12700" y="-1587"/>
                    <a:pt x="15875" y="4762"/>
                  </a:cubicBezTo>
                  <a:cubicBezTo>
                    <a:pt x="28575" y="33337"/>
                    <a:pt x="41275" y="61912"/>
                    <a:pt x="50800" y="90488"/>
                  </a:cubicBezTo>
                  <a:cubicBezTo>
                    <a:pt x="60325" y="96838"/>
                    <a:pt x="53975" y="100013"/>
                    <a:pt x="44450" y="103188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12438B02-0169-436B-A724-EB036C24111E}"/>
                </a:ext>
              </a:extLst>
            </p:cNvPr>
            <p:cNvSpPr/>
            <p:nvPr/>
          </p:nvSpPr>
          <p:spPr>
            <a:xfrm>
              <a:off x="5667659" y="1360058"/>
              <a:ext cx="51189" cy="66244"/>
            </a:xfrm>
            <a:custGeom>
              <a:avLst/>
              <a:gdLst>
                <a:gd name="connsiteX0" fmla="*/ 53975 w 53975"/>
                <a:gd name="connsiteY0" fmla="*/ 69850 h 69849"/>
                <a:gd name="connsiteX1" fmla="*/ 0 w 53975"/>
                <a:gd name="connsiteY1" fmla="*/ 0 h 69849"/>
                <a:gd name="connsiteX2" fmla="*/ 53975 w 53975"/>
                <a:gd name="connsiteY2" fmla="*/ 69850 h 6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975" h="69849">
                  <a:moveTo>
                    <a:pt x="53975" y="69850"/>
                  </a:moveTo>
                  <a:cubicBezTo>
                    <a:pt x="34925" y="44450"/>
                    <a:pt x="15875" y="22225"/>
                    <a:pt x="0" y="0"/>
                  </a:cubicBezTo>
                  <a:cubicBezTo>
                    <a:pt x="28575" y="0"/>
                    <a:pt x="47625" y="19050"/>
                    <a:pt x="53975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96E3F777-DAB4-4119-A109-47DB92D955E3}"/>
                </a:ext>
              </a:extLst>
            </p:cNvPr>
            <p:cNvSpPr/>
            <p:nvPr/>
          </p:nvSpPr>
          <p:spPr>
            <a:xfrm>
              <a:off x="6574018" y="1127722"/>
              <a:ext cx="40273" cy="42631"/>
            </a:xfrm>
            <a:custGeom>
              <a:avLst/>
              <a:gdLst>
                <a:gd name="connsiteX0" fmla="*/ 0 w 42465"/>
                <a:gd name="connsiteY0" fmla="*/ 44951 h 44951"/>
                <a:gd name="connsiteX1" fmla="*/ 15875 w 42465"/>
                <a:gd name="connsiteY1" fmla="*/ 16376 h 44951"/>
                <a:gd name="connsiteX2" fmla="*/ 31750 w 42465"/>
                <a:gd name="connsiteY2" fmla="*/ 501 h 44951"/>
                <a:gd name="connsiteX3" fmla="*/ 41275 w 42465"/>
                <a:gd name="connsiteY3" fmla="*/ 16376 h 44951"/>
                <a:gd name="connsiteX4" fmla="*/ 31750 w 42465"/>
                <a:gd name="connsiteY4" fmla="*/ 35426 h 44951"/>
                <a:gd name="connsiteX5" fmla="*/ 0 w 42465"/>
                <a:gd name="connsiteY5" fmla="*/ 44951 h 4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65" h="44951">
                  <a:moveTo>
                    <a:pt x="0" y="44951"/>
                  </a:moveTo>
                  <a:cubicBezTo>
                    <a:pt x="6350" y="32251"/>
                    <a:pt x="12700" y="25901"/>
                    <a:pt x="15875" y="16376"/>
                  </a:cubicBezTo>
                  <a:cubicBezTo>
                    <a:pt x="19050" y="10026"/>
                    <a:pt x="19050" y="-2674"/>
                    <a:pt x="31750" y="501"/>
                  </a:cubicBezTo>
                  <a:cubicBezTo>
                    <a:pt x="34925" y="501"/>
                    <a:pt x="41275" y="10026"/>
                    <a:pt x="41275" y="16376"/>
                  </a:cubicBezTo>
                  <a:cubicBezTo>
                    <a:pt x="44450" y="25901"/>
                    <a:pt x="41275" y="32251"/>
                    <a:pt x="31750" y="35426"/>
                  </a:cubicBezTo>
                  <a:cubicBezTo>
                    <a:pt x="22225" y="38601"/>
                    <a:pt x="12700" y="41776"/>
                    <a:pt x="0" y="4495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3BB26A3C-A550-4A86-9B3F-0E98DC37DAB1}"/>
                </a:ext>
              </a:extLst>
            </p:cNvPr>
            <p:cNvSpPr/>
            <p:nvPr/>
          </p:nvSpPr>
          <p:spPr>
            <a:xfrm>
              <a:off x="5758328" y="1378878"/>
              <a:ext cx="28743" cy="53449"/>
            </a:xfrm>
            <a:custGeom>
              <a:avLst/>
              <a:gdLst>
                <a:gd name="connsiteX0" fmla="*/ 12347 w 30307"/>
                <a:gd name="connsiteY0" fmla="*/ 56356 h 56356"/>
                <a:gd name="connsiteX1" fmla="*/ 2822 w 30307"/>
                <a:gd name="connsiteY1" fmla="*/ 18256 h 56356"/>
                <a:gd name="connsiteX2" fmla="*/ 2822 w 30307"/>
                <a:gd name="connsiteY2" fmla="*/ 2381 h 56356"/>
                <a:gd name="connsiteX3" fmla="*/ 25047 w 30307"/>
                <a:gd name="connsiteY3" fmla="*/ 2381 h 56356"/>
                <a:gd name="connsiteX4" fmla="*/ 28222 w 30307"/>
                <a:gd name="connsiteY4" fmla="*/ 18256 h 56356"/>
                <a:gd name="connsiteX5" fmla="*/ 12347 w 30307"/>
                <a:gd name="connsiteY5" fmla="*/ 56356 h 56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307" h="56356">
                  <a:moveTo>
                    <a:pt x="12347" y="56356"/>
                  </a:moveTo>
                  <a:cubicBezTo>
                    <a:pt x="9172" y="40481"/>
                    <a:pt x="5997" y="27781"/>
                    <a:pt x="2822" y="18256"/>
                  </a:cubicBezTo>
                  <a:cubicBezTo>
                    <a:pt x="2822" y="11906"/>
                    <a:pt x="-3528" y="5556"/>
                    <a:pt x="2822" y="2381"/>
                  </a:cubicBezTo>
                  <a:cubicBezTo>
                    <a:pt x="9172" y="-794"/>
                    <a:pt x="18697" y="-794"/>
                    <a:pt x="25047" y="2381"/>
                  </a:cubicBezTo>
                  <a:cubicBezTo>
                    <a:pt x="31397" y="5556"/>
                    <a:pt x="31397" y="11906"/>
                    <a:pt x="28222" y="18256"/>
                  </a:cubicBezTo>
                  <a:cubicBezTo>
                    <a:pt x="25047" y="27781"/>
                    <a:pt x="18697" y="40481"/>
                    <a:pt x="12347" y="5635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4203088E-E060-4DCD-8D7C-B6DD45A32228}"/>
                </a:ext>
              </a:extLst>
            </p:cNvPr>
            <p:cNvSpPr/>
            <p:nvPr/>
          </p:nvSpPr>
          <p:spPr>
            <a:xfrm>
              <a:off x="6074165" y="1124706"/>
              <a:ext cx="30111" cy="21125"/>
            </a:xfrm>
            <a:custGeom>
              <a:avLst/>
              <a:gdLst>
                <a:gd name="connsiteX0" fmla="*/ 0 w 31749"/>
                <a:gd name="connsiteY0" fmla="*/ 10033 h 22275"/>
                <a:gd name="connsiteX1" fmla="*/ 15875 w 31749"/>
                <a:gd name="connsiteY1" fmla="*/ 508 h 22275"/>
                <a:gd name="connsiteX2" fmla="*/ 31750 w 31749"/>
                <a:gd name="connsiteY2" fmla="*/ 6858 h 22275"/>
                <a:gd name="connsiteX3" fmla="*/ 31750 w 31749"/>
                <a:gd name="connsiteY3" fmla="*/ 19558 h 22275"/>
                <a:gd name="connsiteX4" fmla="*/ 15875 w 31749"/>
                <a:gd name="connsiteY4" fmla="*/ 16383 h 22275"/>
                <a:gd name="connsiteX5" fmla="*/ 0 w 31749"/>
                <a:gd name="connsiteY5" fmla="*/ 10033 h 2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9" h="22275">
                  <a:moveTo>
                    <a:pt x="0" y="10033"/>
                  </a:moveTo>
                  <a:cubicBezTo>
                    <a:pt x="3175" y="508"/>
                    <a:pt x="9525" y="508"/>
                    <a:pt x="15875" y="508"/>
                  </a:cubicBezTo>
                  <a:cubicBezTo>
                    <a:pt x="22225" y="508"/>
                    <a:pt x="28575" y="-2667"/>
                    <a:pt x="31750" y="6858"/>
                  </a:cubicBezTo>
                  <a:lnTo>
                    <a:pt x="31750" y="19558"/>
                  </a:lnTo>
                  <a:cubicBezTo>
                    <a:pt x="25400" y="25908"/>
                    <a:pt x="19050" y="19558"/>
                    <a:pt x="15875" y="16383"/>
                  </a:cubicBezTo>
                  <a:cubicBezTo>
                    <a:pt x="9525" y="16383"/>
                    <a:pt x="6350" y="13208"/>
                    <a:pt x="0" y="10033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CB5F4059-616A-4960-A239-F38822B0CC41}"/>
                </a:ext>
              </a:extLst>
            </p:cNvPr>
            <p:cNvSpPr/>
            <p:nvPr/>
          </p:nvSpPr>
          <p:spPr>
            <a:xfrm>
              <a:off x="5853129" y="1203478"/>
              <a:ext cx="944700" cy="667515"/>
            </a:xfrm>
            <a:custGeom>
              <a:avLst/>
              <a:gdLst>
                <a:gd name="connsiteX0" fmla="*/ 262064 w 944700"/>
                <a:gd name="connsiteY0" fmla="*/ 275145 h 667515"/>
                <a:gd name="connsiteX1" fmla="*/ 239103 w 944700"/>
                <a:gd name="connsiteY1" fmla="*/ 310149 h 667515"/>
                <a:gd name="connsiteX2" fmla="*/ 272226 w 944700"/>
                <a:gd name="connsiteY2" fmla="*/ 358327 h 667515"/>
                <a:gd name="connsiteX3" fmla="*/ 305349 w 944700"/>
                <a:gd name="connsiteY3" fmla="*/ 340261 h 667515"/>
                <a:gd name="connsiteX4" fmla="*/ 296316 w 944700"/>
                <a:gd name="connsiteY4" fmla="*/ 301116 h 667515"/>
                <a:gd name="connsiteX5" fmla="*/ 262064 w 944700"/>
                <a:gd name="connsiteY5" fmla="*/ 275145 h 667515"/>
                <a:gd name="connsiteX6" fmla="*/ 684755 w 944700"/>
                <a:gd name="connsiteY6" fmla="*/ 264979 h 667515"/>
                <a:gd name="connsiteX7" fmla="*/ 636577 w 944700"/>
                <a:gd name="connsiteY7" fmla="*/ 319180 h 667515"/>
                <a:gd name="connsiteX8" fmla="*/ 672711 w 944700"/>
                <a:gd name="connsiteY8" fmla="*/ 403492 h 667515"/>
                <a:gd name="connsiteX9" fmla="*/ 729923 w 944700"/>
                <a:gd name="connsiteY9" fmla="*/ 406503 h 667515"/>
                <a:gd name="connsiteX10" fmla="*/ 741968 w 944700"/>
                <a:gd name="connsiteY10" fmla="*/ 385425 h 667515"/>
                <a:gd name="connsiteX11" fmla="*/ 684755 w 944700"/>
                <a:gd name="connsiteY11" fmla="*/ 264979 h 667515"/>
                <a:gd name="connsiteX12" fmla="*/ 473974 w 944700"/>
                <a:gd name="connsiteY12" fmla="*/ 126469 h 667515"/>
                <a:gd name="connsiteX13" fmla="*/ 362560 w 944700"/>
                <a:gd name="connsiteY13" fmla="*/ 358329 h 667515"/>
                <a:gd name="connsiteX14" fmla="*/ 413750 w 944700"/>
                <a:gd name="connsiteY14" fmla="*/ 361340 h 667515"/>
                <a:gd name="connsiteX15" fmla="*/ 452895 w 944700"/>
                <a:gd name="connsiteY15" fmla="*/ 328217 h 667515"/>
                <a:gd name="connsiteX16" fmla="*/ 452895 w 944700"/>
                <a:gd name="connsiteY16" fmla="*/ 316173 h 667515"/>
                <a:gd name="connsiteX17" fmla="*/ 470963 w 944700"/>
                <a:gd name="connsiteY17" fmla="*/ 280039 h 667515"/>
                <a:gd name="connsiteX18" fmla="*/ 492041 w 944700"/>
                <a:gd name="connsiteY18" fmla="*/ 313162 h 667515"/>
                <a:gd name="connsiteX19" fmla="*/ 540220 w 944700"/>
                <a:gd name="connsiteY19" fmla="*/ 364351 h 667515"/>
                <a:gd name="connsiteX20" fmla="*/ 510108 w 944700"/>
                <a:gd name="connsiteY20" fmla="*/ 409519 h 667515"/>
                <a:gd name="connsiteX21" fmla="*/ 603454 w 944700"/>
                <a:gd name="connsiteY21" fmla="*/ 409519 h 667515"/>
                <a:gd name="connsiteX22" fmla="*/ 473974 w 944700"/>
                <a:gd name="connsiteY22" fmla="*/ 126469 h 667515"/>
                <a:gd name="connsiteX23" fmla="*/ 476984 w 944700"/>
                <a:gd name="connsiteY23" fmla="*/ 0 h 667515"/>
                <a:gd name="connsiteX24" fmla="*/ 606463 w 944700"/>
                <a:gd name="connsiteY24" fmla="*/ 258960 h 667515"/>
                <a:gd name="connsiteX25" fmla="*/ 702820 w 944700"/>
                <a:gd name="connsiteY25" fmla="*/ 165614 h 667515"/>
                <a:gd name="connsiteX26" fmla="*/ 757021 w 944700"/>
                <a:gd name="connsiteY26" fmla="*/ 271005 h 667515"/>
                <a:gd name="connsiteX27" fmla="*/ 787133 w 944700"/>
                <a:gd name="connsiteY27" fmla="*/ 334239 h 667515"/>
                <a:gd name="connsiteX28" fmla="*/ 898546 w 944700"/>
                <a:gd name="connsiteY28" fmla="*/ 406507 h 667515"/>
                <a:gd name="connsiteX29" fmla="*/ 919624 w 944700"/>
                <a:gd name="connsiteY29" fmla="*/ 427585 h 667515"/>
                <a:gd name="connsiteX30" fmla="*/ 901557 w 944700"/>
                <a:gd name="connsiteY30" fmla="*/ 472753 h 667515"/>
                <a:gd name="connsiteX31" fmla="*/ 865423 w 944700"/>
                <a:gd name="connsiteY31" fmla="*/ 472753 h 667515"/>
                <a:gd name="connsiteX32" fmla="*/ 862412 w 944700"/>
                <a:gd name="connsiteY32" fmla="*/ 481786 h 667515"/>
                <a:gd name="connsiteX33" fmla="*/ 862412 w 944700"/>
                <a:gd name="connsiteY33" fmla="*/ 517920 h 667515"/>
                <a:gd name="connsiteX34" fmla="*/ 796166 w 944700"/>
                <a:gd name="connsiteY34" fmla="*/ 499853 h 667515"/>
                <a:gd name="connsiteX35" fmla="*/ 757021 w 944700"/>
                <a:gd name="connsiteY35" fmla="*/ 472753 h 667515"/>
                <a:gd name="connsiteX36" fmla="*/ 708843 w 944700"/>
                <a:gd name="connsiteY36" fmla="*/ 472753 h 667515"/>
                <a:gd name="connsiteX37" fmla="*/ 720887 w 944700"/>
                <a:gd name="connsiteY37" fmla="*/ 517920 h 667515"/>
                <a:gd name="connsiteX38" fmla="*/ 684753 w 944700"/>
                <a:gd name="connsiteY38" fmla="*/ 520932 h 667515"/>
                <a:gd name="connsiteX39" fmla="*/ 645608 w 944700"/>
                <a:gd name="connsiteY39" fmla="*/ 496842 h 667515"/>
                <a:gd name="connsiteX40" fmla="*/ 609475 w 944700"/>
                <a:gd name="connsiteY40" fmla="*/ 472753 h 667515"/>
                <a:gd name="connsiteX41" fmla="*/ 537207 w 944700"/>
                <a:gd name="connsiteY41" fmla="*/ 472753 h 667515"/>
                <a:gd name="connsiteX42" fmla="*/ 516129 w 944700"/>
                <a:gd name="connsiteY42" fmla="*/ 493831 h 667515"/>
                <a:gd name="connsiteX43" fmla="*/ 531184 w 944700"/>
                <a:gd name="connsiteY43" fmla="*/ 605244 h 667515"/>
                <a:gd name="connsiteX44" fmla="*/ 555274 w 944700"/>
                <a:gd name="connsiteY44" fmla="*/ 620300 h 667515"/>
                <a:gd name="connsiteX45" fmla="*/ 687765 w 944700"/>
                <a:gd name="connsiteY45" fmla="*/ 620300 h 667515"/>
                <a:gd name="connsiteX46" fmla="*/ 781110 w 944700"/>
                <a:gd name="connsiteY46" fmla="*/ 596211 h 667515"/>
                <a:gd name="connsiteX47" fmla="*/ 808211 w 944700"/>
                <a:gd name="connsiteY47" fmla="*/ 590188 h 667515"/>
                <a:gd name="connsiteX48" fmla="*/ 928657 w 944700"/>
                <a:gd name="connsiteY48" fmla="*/ 593200 h 667515"/>
                <a:gd name="connsiteX49" fmla="*/ 907579 w 944700"/>
                <a:gd name="connsiteY49" fmla="*/ 653423 h 667515"/>
                <a:gd name="connsiteX50" fmla="*/ 817244 w 944700"/>
                <a:gd name="connsiteY50" fmla="*/ 647401 h 667515"/>
                <a:gd name="connsiteX51" fmla="*/ 775088 w 944700"/>
                <a:gd name="connsiteY51" fmla="*/ 647401 h 667515"/>
                <a:gd name="connsiteX52" fmla="*/ 630553 w 944700"/>
                <a:gd name="connsiteY52" fmla="*/ 647401 h 667515"/>
                <a:gd name="connsiteX53" fmla="*/ 603452 w 944700"/>
                <a:gd name="connsiteY53" fmla="*/ 647401 h 667515"/>
                <a:gd name="connsiteX54" fmla="*/ 483006 w 944700"/>
                <a:gd name="connsiteY54" fmla="*/ 650412 h 667515"/>
                <a:gd name="connsiteX55" fmla="*/ 461928 w 944700"/>
                <a:gd name="connsiteY55" fmla="*/ 650412 h 667515"/>
                <a:gd name="connsiteX56" fmla="*/ 350515 w 944700"/>
                <a:gd name="connsiteY56" fmla="*/ 650412 h 667515"/>
                <a:gd name="connsiteX57" fmla="*/ 308359 w 944700"/>
                <a:gd name="connsiteY57" fmla="*/ 650412 h 667515"/>
                <a:gd name="connsiteX58" fmla="*/ 169846 w 944700"/>
                <a:gd name="connsiteY58" fmla="*/ 647401 h 667515"/>
                <a:gd name="connsiteX59" fmla="*/ 127689 w 944700"/>
                <a:gd name="connsiteY59" fmla="*/ 644389 h 667515"/>
                <a:gd name="connsiteX60" fmla="*/ 34344 w 944700"/>
                <a:gd name="connsiteY60" fmla="*/ 650412 h 667515"/>
                <a:gd name="connsiteX61" fmla="*/ 16277 w 944700"/>
                <a:gd name="connsiteY61" fmla="*/ 593200 h 667515"/>
                <a:gd name="connsiteX62" fmla="*/ 139734 w 944700"/>
                <a:gd name="connsiteY62" fmla="*/ 587177 h 667515"/>
                <a:gd name="connsiteX63" fmla="*/ 160812 w 944700"/>
                <a:gd name="connsiteY63" fmla="*/ 593200 h 667515"/>
                <a:gd name="connsiteX64" fmla="*/ 314381 w 944700"/>
                <a:gd name="connsiteY64" fmla="*/ 596211 h 667515"/>
                <a:gd name="connsiteX65" fmla="*/ 341482 w 944700"/>
                <a:gd name="connsiteY65" fmla="*/ 596211 h 667515"/>
                <a:gd name="connsiteX66" fmla="*/ 353526 w 944700"/>
                <a:gd name="connsiteY66" fmla="*/ 602233 h 667515"/>
                <a:gd name="connsiteX67" fmla="*/ 419772 w 944700"/>
                <a:gd name="connsiteY67" fmla="*/ 569110 h 667515"/>
                <a:gd name="connsiteX68" fmla="*/ 428805 w 944700"/>
                <a:gd name="connsiteY68" fmla="*/ 499853 h 667515"/>
                <a:gd name="connsiteX69" fmla="*/ 407727 w 944700"/>
                <a:gd name="connsiteY69" fmla="*/ 463719 h 667515"/>
                <a:gd name="connsiteX70" fmla="*/ 437839 w 944700"/>
                <a:gd name="connsiteY70" fmla="*/ 418552 h 667515"/>
                <a:gd name="connsiteX71" fmla="*/ 347504 w 944700"/>
                <a:gd name="connsiteY71" fmla="*/ 418552 h 667515"/>
                <a:gd name="connsiteX72" fmla="*/ 332448 w 944700"/>
                <a:gd name="connsiteY72" fmla="*/ 430597 h 667515"/>
                <a:gd name="connsiteX73" fmla="*/ 320403 w 944700"/>
                <a:gd name="connsiteY73" fmla="*/ 454686 h 667515"/>
                <a:gd name="connsiteX74" fmla="*/ 233080 w 944700"/>
                <a:gd name="connsiteY74" fmla="*/ 499853 h 667515"/>
                <a:gd name="connsiteX75" fmla="*/ 263191 w 944700"/>
                <a:gd name="connsiteY75" fmla="*/ 418552 h 667515"/>
                <a:gd name="connsiteX76" fmla="*/ 205980 w 944700"/>
                <a:gd name="connsiteY76" fmla="*/ 418552 h 667515"/>
                <a:gd name="connsiteX77" fmla="*/ 175868 w 944700"/>
                <a:gd name="connsiteY77" fmla="*/ 439630 h 667515"/>
                <a:gd name="connsiteX78" fmla="*/ 169846 w 944700"/>
                <a:gd name="connsiteY78" fmla="*/ 454686 h 667515"/>
                <a:gd name="connsiteX79" fmla="*/ 82522 w 944700"/>
                <a:gd name="connsiteY79" fmla="*/ 502865 h 667515"/>
                <a:gd name="connsiteX80" fmla="*/ 112634 w 944700"/>
                <a:gd name="connsiteY80" fmla="*/ 421563 h 667515"/>
                <a:gd name="connsiteX81" fmla="*/ 52411 w 944700"/>
                <a:gd name="connsiteY81" fmla="*/ 421563 h 667515"/>
                <a:gd name="connsiteX82" fmla="*/ 31332 w 944700"/>
                <a:gd name="connsiteY82" fmla="*/ 400485 h 667515"/>
                <a:gd name="connsiteX83" fmla="*/ 76500 w 944700"/>
                <a:gd name="connsiteY83" fmla="*/ 355318 h 667515"/>
                <a:gd name="connsiteX84" fmla="*/ 187913 w 944700"/>
                <a:gd name="connsiteY84" fmla="*/ 289072 h 667515"/>
                <a:gd name="connsiteX85" fmla="*/ 236091 w 944700"/>
                <a:gd name="connsiteY85" fmla="*/ 186692 h 667515"/>
                <a:gd name="connsiteX86" fmla="*/ 266203 w 944700"/>
                <a:gd name="connsiteY86" fmla="*/ 183681 h 667515"/>
                <a:gd name="connsiteX87" fmla="*/ 320403 w 944700"/>
                <a:gd name="connsiteY87" fmla="*/ 240893 h 667515"/>
                <a:gd name="connsiteX88" fmla="*/ 359549 w 944700"/>
                <a:gd name="connsiteY88" fmla="*/ 234871 h 667515"/>
                <a:gd name="connsiteX89" fmla="*/ 464939 w 944700"/>
                <a:gd name="connsiteY89" fmla="*/ 24089 h 667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44700" h="667515">
                  <a:moveTo>
                    <a:pt x="262064" y="275145"/>
                  </a:moveTo>
                  <a:cubicBezTo>
                    <a:pt x="254912" y="276274"/>
                    <a:pt x="249643" y="287566"/>
                    <a:pt x="239103" y="310149"/>
                  </a:cubicBezTo>
                  <a:cubicBezTo>
                    <a:pt x="218025" y="355316"/>
                    <a:pt x="218025" y="355316"/>
                    <a:pt x="272226" y="358327"/>
                  </a:cubicBezTo>
                  <a:cubicBezTo>
                    <a:pt x="284271" y="361339"/>
                    <a:pt x="296316" y="358327"/>
                    <a:pt x="305349" y="340261"/>
                  </a:cubicBezTo>
                  <a:cubicBezTo>
                    <a:pt x="311371" y="322194"/>
                    <a:pt x="308360" y="313160"/>
                    <a:pt x="296316" y="301116"/>
                  </a:cubicBezTo>
                  <a:cubicBezTo>
                    <a:pt x="278249" y="283049"/>
                    <a:pt x="269215" y="274015"/>
                    <a:pt x="262064" y="275145"/>
                  </a:cubicBezTo>
                  <a:close/>
                  <a:moveTo>
                    <a:pt x="684755" y="264979"/>
                  </a:moveTo>
                  <a:cubicBezTo>
                    <a:pt x="663677" y="286057"/>
                    <a:pt x="633566" y="298102"/>
                    <a:pt x="636577" y="319180"/>
                  </a:cubicBezTo>
                  <a:cubicBezTo>
                    <a:pt x="639588" y="349291"/>
                    <a:pt x="654644" y="379403"/>
                    <a:pt x="672711" y="403492"/>
                  </a:cubicBezTo>
                  <a:cubicBezTo>
                    <a:pt x="684755" y="421559"/>
                    <a:pt x="708845" y="406503"/>
                    <a:pt x="729923" y="406503"/>
                  </a:cubicBezTo>
                  <a:cubicBezTo>
                    <a:pt x="747990" y="406503"/>
                    <a:pt x="751001" y="400481"/>
                    <a:pt x="741968" y="385425"/>
                  </a:cubicBezTo>
                  <a:cubicBezTo>
                    <a:pt x="723901" y="349291"/>
                    <a:pt x="705834" y="307135"/>
                    <a:pt x="684755" y="264979"/>
                  </a:cubicBezTo>
                  <a:close/>
                  <a:moveTo>
                    <a:pt x="473974" y="126469"/>
                  </a:moveTo>
                  <a:cubicBezTo>
                    <a:pt x="434828" y="207771"/>
                    <a:pt x="398694" y="280039"/>
                    <a:pt x="362560" y="358329"/>
                  </a:cubicBezTo>
                  <a:cubicBezTo>
                    <a:pt x="383638" y="358329"/>
                    <a:pt x="398694" y="358329"/>
                    <a:pt x="413750" y="361340"/>
                  </a:cubicBezTo>
                  <a:cubicBezTo>
                    <a:pt x="443862" y="367363"/>
                    <a:pt x="452895" y="355318"/>
                    <a:pt x="452895" y="328217"/>
                  </a:cubicBezTo>
                  <a:cubicBezTo>
                    <a:pt x="452895" y="325206"/>
                    <a:pt x="449884" y="319184"/>
                    <a:pt x="452895" y="316173"/>
                  </a:cubicBezTo>
                  <a:cubicBezTo>
                    <a:pt x="455907" y="301117"/>
                    <a:pt x="446873" y="280039"/>
                    <a:pt x="470963" y="280039"/>
                  </a:cubicBezTo>
                  <a:cubicBezTo>
                    <a:pt x="498063" y="280039"/>
                    <a:pt x="489030" y="301117"/>
                    <a:pt x="492041" y="313162"/>
                  </a:cubicBezTo>
                  <a:cubicBezTo>
                    <a:pt x="495052" y="340262"/>
                    <a:pt x="495052" y="370374"/>
                    <a:pt x="540220" y="364351"/>
                  </a:cubicBezTo>
                  <a:cubicBezTo>
                    <a:pt x="528175" y="382418"/>
                    <a:pt x="519141" y="394463"/>
                    <a:pt x="510108" y="409519"/>
                  </a:cubicBezTo>
                  <a:lnTo>
                    <a:pt x="603454" y="409519"/>
                  </a:lnTo>
                  <a:cubicBezTo>
                    <a:pt x="558287" y="316173"/>
                    <a:pt x="519141" y="225838"/>
                    <a:pt x="473974" y="126469"/>
                  </a:cubicBezTo>
                  <a:close/>
                  <a:moveTo>
                    <a:pt x="476984" y="0"/>
                  </a:moveTo>
                  <a:lnTo>
                    <a:pt x="606463" y="258960"/>
                  </a:lnTo>
                  <a:cubicBezTo>
                    <a:pt x="639586" y="228849"/>
                    <a:pt x="669698" y="198737"/>
                    <a:pt x="702820" y="165614"/>
                  </a:cubicBezTo>
                  <a:cubicBezTo>
                    <a:pt x="720887" y="201748"/>
                    <a:pt x="738954" y="237882"/>
                    <a:pt x="757021" y="271005"/>
                  </a:cubicBezTo>
                  <a:cubicBezTo>
                    <a:pt x="766055" y="292083"/>
                    <a:pt x="781110" y="310150"/>
                    <a:pt x="787133" y="334239"/>
                  </a:cubicBezTo>
                  <a:cubicBezTo>
                    <a:pt x="805200" y="391451"/>
                    <a:pt x="838322" y="421563"/>
                    <a:pt x="898546" y="406507"/>
                  </a:cubicBezTo>
                  <a:cubicBezTo>
                    <a:pt x="916613" y="403496"/>
                    <a:pt x="925646" y="412530"/>
                    <a:pt x="919624" y="427585"/>
                  </a:cubicBezTo>
                  <a:cubicBezTo>
                    <a:pt x="913601" y="442641"/>
                    <a:pt x="934679" y="469742"/>
                    <a:pt x="901557" y="472753"/>
                  </a:cubicBezTo>
                  <a:lnTo>
                    <a:pt x="865423" y="472753"/>
                  </a:lnTo>
                  <a:cubicBezTo>
                    <a:pt x="865423" y="475764"/>
                    <a:pt x="865423" y="478775"/>
                    <a:pt x="862412" y="481786"/>
                  </a:cubicBezTo>
                  <a:cubicBezTo>
                    <a:pt x="859401" y="493831"/>
                    <a:pt x="886501" y="511898"/>
                    <a:pt x="862412" y="517920"/>
                  </a:cubicBezTo>
                  <a:cubicBezTo>
                    <a:pt x="841334" y="520932"/>
                    <a:pt x="808211" y="538999"/>
                    <a:pt x="796166" y="499853"/>
                  </a:cubicBezTo>
                  <a:cubicBezTo>
                    <a:pt x="790144" y="478775"/>
                    <a:pt x="778099" y="469742"/>
                    <a:pt x="757021" y="472753"/>
                  </a:cubicBezTo>
                  <a:cubicBezTo>
                    <a:pt x="741965" y="475764"/>
                    <a:pt x="726910" y="472753"/>
                    <a:pt x="708843" y="472753"/>
                  </a:cubicBezTo>
                  <a:cubicBezTo>
                    <a:pt x="705832" y="490820"/>
                    <a:pt x="720887" y="499853"/>
                    <a:pt x="720887" y="517920"/>
                  </a:cubicBezTo>
                  <a:cubicBezTo>
                    <a:pt x="708843" y="523943"/>
                    <a:pt x="696798" y="517920"/>
                    <a:pt x="684753" y="520932"/>
                  </a:cubicBezTo>
                  <a:cubicBezTo>
                    <a:pt x="663675" y="523943"/>
                    <a:pt x="651631" y="517920"/>
                    <a:pt x="645608" y="496842"/>
                  </a:cubicBezTo>
                  <a:cubicBezTo>
                    <a:pt x="639586" y="478775"/>
                    <a:pt x="627541" y="472753"/>
                    <a:pt x="609475" y="472753"/>
                  </a:cubicBezTo>
                  <a:cubicBezTo>
                    <a:pt x="585385" y="475764"/>
                    <a:pt x="561296" y="475764"/>
                    <a:pt x="537207" y="472753"/>
                  </a:cubicBezTo>
                  <a:cubicBezTo>
                    <a:pt x="522151" y="472753"/>
                    <a:pt x="513118" y="475764"/>
                    <a:pt x="516129" y="493831"/>
                  </a:cubicBezTo>
                  <a:cubicBezTo>
                    <a:pt x="522151" y="529965"/>
                    <a:pt x="528173" y="566099"/>
                    <a:pt x="531184" y="605244"/>
                  </a:cubicBezTo>
                  <a:cubicBezTo>
                    <a:pt x="534196" y="620300"/>
                    <a:pt x="540218" y="629334"/>
                    <a:pt x="555274" y="620300"/>
                  </a:cubicBezTo>
                  <a:cubicBezTo>
                    <a:pt x="600441" y="593200"/>
                    <a:pt x="642597" y="596211"/>
                    <a:pt x="687765" y="620300"/>
                  </a:cubicBezTo>
                  <a:cubicBezTo>
                    <a:pt x="717876" y="635356"/>
                    <a:pt x="754010" y="617289"/>
                    <a:pt x="781110" y="596211"/>
                  </a:cubicBezTo>
                  <a:cubicBezTo>
                    <a:pt x="790144" y="590188"/>
                    <a:pt x="796166" y="584166"/>
                    <a:pt x="808211" y="590188"/>
                  </a:cubicBezTo>
                  <a:cubicBezTo>
                    <a:pt x="862412" y="620300"/>
                    <a:pt x="874456" y="620300"/>
                    <a:pt x="928657" y="593200"/>
                  </a:cubicBezTo>
                  <a:cubicBezTo>
                    <a:pt x="952746" y="635356"/>
                    <a:pt x="952746" y="638367"/>
                    <a:pt x="907579" y="653423"/>
                  </a:cubicBezTo>
                  <a:cubicBezTo>
                    <a:pt x="877467" y="662456"/>
                    <a:pt x="847356" y="662456"/>
                    <a:pt x="817244" y="647401"/>
                  </a:cubicBezTo>
                  <a:cubicBezTo>
                    <a:pt x="802189" y="641378"/>
                    <a:pt x="790144" y="641378"/>
                    <a:pt x="775088" y="647401"/>
                  </a:cubicBezTo>
                  <a:cubicBezTo>
                    <a:pt x="726910" y="671490"/>
                    <a:pt x="678731" y="674501"/>
                    <a:pt x="630553" y="647401"/>
                  </a:cubicBezTo>
                  <a:cubicBezTo>
                    <a:pt x="621519" y="641378"/>
                    <a:pt x="612486" y="644389"/>
                    <a:pt x="603452" y="647401"/>
                  </a:cubicBezTo>
                  <a:cubicBezTo>
                    <a:pt x="564307" y="668479"/>
                    <a:pt x="522151" y="677512"/>
                    <a:pt x="483006" y="650412"/>
                  </a:cubicBezTo>
                  <a:cubicBezTo>
                    <a:pt x="473972" y="644389"/>
                    <a:pt x="470961" y="647401"/>
                    <a:pt x="461928" y="650412"/>
                  </a:cubicBezTo>
                  <a:cubicBezTo>
                    <a:pt x="425794" y="677512"/>
                    <a:pt x="386649" y="668479"/>
                    <a:pt x="350515" y="650412"/>
                  </a:cubicBezTo>
                  <a:cubicBezTo>
                    <a:pt x="335459" y="641378"/>
                    <a:pt x="323415" y="641378"/>
                    <a:pt x="308359" y="650412"/>
                  </a:cubicBezTo>
                  <a:cubicBezTo>
                    <a:pt x="263191" y="671490"/>
                    <a:pt x="215013" y="668479"/>
                    <a:pt x="169846" y="647401"/>
                  </a:cubicBezTo>
                  <a:cubicBezTo>
                    <a:pt x="154790" y="641378"/>
                    <a:pt x="142745" y="638367"/>
                    <a:pt x="127689" y="644389"/>
                  </a:cubicBezTo>
                  <a:cubicBezTo>
                    <a:pt x="97578" y="659445"/>
                    <a:pt x="67466" y="659445"/>
                    <a:pt x="34344" y="650412"/>
                  </a:cubicBezTo>
                  <a:cubicBezTo>
                    <a:pt x="-7813" y="638367"/>
                    <a:pt x="-7813" y="635356"/>
                    <a:pt x="16277" y="593200"/>
                  </a:cubicBezTo>
                  <a:cubicBezTo>
                    <a:pt x="58433" y="620300"/>
                    <a:pt x="100589" y="623311"/>
                    <a:pt x="139734" y="587177"/>
                  </a:cubicBezTo>
                  <a:cubicBezTo>
                    <a:pt x="148768" y="578144"/>
                    <a:pt x="154790" y="587177"/>
                    <a:pt x="160812" y="593200"/>
                  </a:cubicBezTo>
                  <a:cubicBezTo>
                    <a:pt x="212002" y="632345"/>
                    <a:pt x="263191" y="632345"/>
                    <a:pt x="314381" y="596211"/>
                  </a:cubicBezTo>
                  <a:cubicBezTo>
                    <a:pt x="323415" y="587177"/>
                    <a:pt x="332448" y="587177"/>
                    <a:pt x="341482" y="596211"/>
                  </a:cubicBezTo>
                  <a:cubicBezTo>
                    <a:pt x="344493" y="599222"/>
                    <a:pt x="347504" y="602233"/>
                    <a:pt x="353526" y="602233"/>
                  </a:cubicBezTo>
                  <a:cubicBezTo>
                    <a:pt x="404716" y="632345"/>
                    <a:pt x="413749" y="629334"/>
                    <a:pt x="419772" y="569110"/>
                  </a:cubicBezTo>
                  <a:cubicBezTo>
                    <a:pt x="422783" y="545021"/>
                    <a:pt x="425794" y="523943"/>
                    <a:pt x="428805" y="499853"/>
                  </a:cubicBezTo>
                  <a:cubicBezTo>
                    <a:pt x="431816" y="481786"/>
                    <a:pt x="431816" y="466731"/>
                    <a:pt x="407727" y="463719"/>
                  </a:cubicBezTo>
                  <a:cubicBezTo>
                    <a:pt x="416760" y="448664"/>
                    <a:pt x="425794" y="436619"/>
                    <a:pt x="437839" y="418552"/>
                  </a:cubicBezTo>
                  <a:lnTo>
                    <a:pt x="347504" y="418552"/>
                  </a:lnTo>
                  <a:cubicBezTo>
                    <a:pt x="338470" y="418552"/>
                    <a:pt x="335459" y="424574"/>
                    <a:pt x="332448" y="430597"/>
                  </a:cubicBezTo>
                  <a:cubicBezTo>
                    <a:pt x="329437" y="439630"/>
                    <a:pt x="326426" y="445652"/>
                    <a:pt x="320403" y="454686"/>
                  </a:cubicBezTo>
                  <a:cubicBezTo>
                    <a:pt x="296314" y="508887"/>
                    <a:pt x="296314" y="508887"/>
                    <a:pt x="233080" y="499853"/>
                  </a:cubicBezTo>
                  <a:cubicBezTo>
                    <a:pt x="236091" y="472753"/>
                    <a:pt x="254158" y="448664"/>
                    <a:pt x="263191" y="418552"/>
                  </a:cubicBezTo>
                  <a:lnTo>
                    <a:pt x="205980" y="418552"/>
                  </a:lnTo>
                  <a:cubicBezTo>
                    <a:pt x="190924" y="418552"/>
                    <a:pt x="181890" y="424574"/>
                    <a:pt x="175868" y="439630"/>
                  </a:cubicBezTo>
                  <a:cubicBezTo>
                    <a:pt x="172857" y="445652"/>
                    <a:pt x="172857" y="448664"/>
                    <a:pt x="169846" y="454686"/>
                  </a:cubicBezTo>
                  <a:cubicBezTo>
                    <a:pt x="145756" y="505876"/>
                    <a:pt x="145756" y="505876"/>
                    <a:pt x="82522" y="502865"/>
                  </a:cubicBezTo>
                  <a:cubicBezTo>
                    <a:pt x="85533" y="475764"/>
                    <a:pt x="106611" y="451675"/>
                    <a:pt x="112634" y="421563"/>
                  </a:cubicBezTo>
                  <a:lnTo>
                    <a:pt x="52411" y="421563"/>
                  </a:lnTo>
                  <a:cubicBezTo>
                    <a:pt x="34344" y="421563"/>
                    <a:pt x="31332" y="418552"/>
                    <a:pt x="31332" y="400485"/>
                  </a:cubicBezTo>
                  <a:cubicBezTo>
                    <a:pt x="31332" y="352306"/>
                    <a:pt x="31332" y="349295"/>
                    <a:pt x="76500" y="355318"/>
                  </a:cubicBezTo>
                  <a:cubicBezTo>
                    <a:pt x="133712" y="361340"/>
                    <a:pt x="169846" y="346284"/>
                    <a:pt x="187913" y="289072"/>
                  </a:cubicBezTo>
                  <a:cubicBezTo>
                    <a:pt x="199957" y="252938"/>
                    <a:pt x="221035" y="219815"/>
                    <a:pt x="236091" y="186692"/>
                  </a:cubicBezTo>
                  <a:cubicBezTo>
                    <a:pt x="245125" y="168625"/>
                    <a:pt x="251147" y="168625"/>
                    <a:pt x="266203" y="183681"/>
                  </a:cubicBezTo>
                  <a:cubicBezTo>
                    <a:pt x="284270" y="204759"/>
                    <a:pt x="302337" y="219815"/>
                    <a:pt x="320403" y="240893"/>
                  </a:cubicBezTo>
                  <a:cubicBezTo>
                    <a:pt x="338470" y="264983"/>
                    <a:pt x="347504" y="255949"/>
                    <a:pt x="359549" y="234871"/>
                  </a:cubicBezTo>
                  <a:cubicBezTo>
                    <a:pt x="392671" y="162603"/>
                    <a:pt x="428805" y="93346"/>
                    <a:pt x="464939" y="2408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929B6E0B-A948-4609-95F0-2F54A02BF58E}"/>
                </a:ext>
              </a:extLst>
            </p:cNvPr>
            <p:cNvSpPr/>
            <p:nvPr/>
          </p:nvSpPr>
          <p:spPr>
            <a:xfrm>
              <a:off x="6233756" y="2003428"/>
              <a:ext cx="66244" cy="113560"/>
            </a:xfrm>
            <a:custGeom>
              <a:avLst/>
              <a:gdLst>
                <a:gd name="connsiteX0" fmla="*/ 11913 w 23826"/>
                <a:gd name="connsiteY0" fmla="*/ 4698 h 40844"/>
                <a:gd name="connsiteX1" fmla="*/ 6498 w 23826"/>
                <a:gd name="connsiteY1" fmla="*/ 12279 h 40844"/>
                <a:gd name="connsiteX2" fmla="*/ 12996 w 23826"/>
                <a:gd name="connsiteY2" fmla="*/ 18777 h 40844"/>
                <a:gd name="connsiteX3" fmla="*/ 18411 w 23826"/>
                <a:gd name="connsiteY3" fmla="*/ 11196 h 40844"/>
                <a:gd name="connsiteX4" fmla="*/ 11913 w 23826"/>
                <a:gd name="connsiteY4" fmla="*/ 4698 h 40844"/>
                <a:gd name="connsiteX5" fmla="*/ 8664 w 23826"/>
                <a:gd name="connsiteY5" fmla="*/ 366 h 40844"/>
                <a:gd name="connsiteX6" fmla="*/ 21660 w 23826"/>
                <a:gd name="connsiteY6" fmla="*/ 6864 h 40844"/>
                <a:gd name="connsiteX7" fmla="*/ 23826 w 23826"/>
                <a:gd name="connsiteY7" fmla="*/ 18778 h 40844"/>
                <a:gd name="connsiteX8" fmla="*/ 22743 w 23826"/>
                <a:gd name="connsiteY8" fmla="*/ 31774 h 40844"/>
                <a:gd name="connsiteX9" fmla="*/ 14079 w 23826"/>
                <a:gd name="connsiteY9" fmla="*/ 40438 h 40844"/>
                <a:gd name="connsiteX10" fmla="*/ 3249 w 23826"/>
                <a:gd name="connsiteY10" fmla="*/ 37189 h 40844"/>
                <a:gd name="connsiteX11" fmla="*/ 1083 w 23826"/>
                <a:gd name="connsiteY11" fmla="*/ 31774 h 40844"/>
                <a:gd name="connsiteX12" fmla="*/ 6498 w 23826"/>
                <a:gd name="connsiteY12" fmla="*/ 31774 h 40844"/>
                <a:gd name="connsiteX13" fmla="*/ 7581 w 23826"/>
                <a:gd name="connsiteY13" fmla="*/ 32857 h 40844"/>
                <a:gd name="connsiteX14" fmla="*/ 16245 w 23826"/>
                <a:gd name="connsiteY14" fmla="*/ 31774 h 40844"/>
                <a:gd name="connsiteX15" fmla="*/ 17328 w 23826"/>
                <a:gd name="connsiteY15" fmla="*/ 26359 h 40844"/>
                <a:gd name="connsiteX16" fmla="*/ 10830 w 23826"/>
                <a:gd name="connsiteY16" fmla="*/ 25276 h 40844"/>
                <a:gd name="connsiteX17" fmla="*/ 0 w 23826"/>
                <a:gd name="connsiteY17" fmla="*/ 13362 h 40844"/>
                <a:gd name="connsiteX18" fmla="*/ 8664 w 23826"/>
                <a:gd name="connsiteY18" fmla="*/ 366 h 40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826" h="40844">
                  <a:moveTo>
                    <a:pt x="11913" y="4698"/>
                  </a:moveTo>
                  <a:cubicBezTo>
                    <a:pt x="7581" y="4698"/>
                    <a:pt x="6498" y="7947"/>
                    <a:pt x="6498" y="12279"/>
                  </a:cubicBezTo>
                  <a:cubicBezTo>
                    <a:pt x="6498" y="17694"/>
                    <a:pt x="8664" y="18777"/>
                    <a:pt x="12996" y="18777"/>
                  </a:cubicBezTo>
                  <a:cubicBezTo>
                    <a:pt x="17328" y="17694"/>
                    <a:pt x="18411" y="15528"/>
                    <a:pt x="18411" y="11196"/>
                  </a:cubicBezTo>
                  <a:cubicBezTo>
                    <a:pt x="18411" y="6864"/>
                    <a:pt x="15162" y="4698"/>
                    <a:pt x="11913" y="4698"/>
                  </a:cubicBezTo>
                  <a:close/>
                  <a:moveTo>
                    <a:pt x="8664" y="366"/>
                  </a:moveTo>
                  <a:cubicBezTo>
                    <a:pt x="15162" y="-717"/>
                    <a:pt x="19494" y="366"/>
                    <a:pt x="21660" y="6864"/>
                  </a:cubicBezTo>
                  <a:cubicBezTo>
                    <a:pt x="23826" y="10113"/>
                    <a:pt x="23826" y="15528"/>
                    <a:pt x="23826" y="18778"/>
                  </a:cubicBezTo>
                  <a:cubicBezTo>
                    <a:pt x="23826" y="23110"/>
                    <a:pt x="23826" y="27442"/>
                    <a:pt x="22743" y="31774"/>
                  </a:cubicBezTo>
                  <a:cubicBezTo>
                    <a:pt x="21660" y="36106"/>
                    <a:pt x="18411" y="39355"/>
                    <a:pt x="14079" y="40438"/>
                  </a:cubicBezTo>
                  <a:cubicBezTo>
                    <a:pt x="9747" y="41521"/>
                    <a:pt x="6498" y="40438"/>
                    <a:pt x="3249" y="37189"/>
                  </a:cubicBezTo>
                  <a:cubicBezTo>
                    <a:pt x="2166" y="36106"/>
                    <a:pt x="0" y="33940"/>
                    <a:pt x="1083" y="31774"/>
                  </a:cubicBezTo>
                  <a:cubicBezTo>
                    <a:pt x="3249" y="28525"/>
                    <a:pt x="4332" y="30691"/>
                    <a:pt x="6498" y="31774"/>
                  </a:cubicBezTo>
                  <a:cubicBezTo>
                    <a:pt x="6498" y="31774"/>
                    <a:pt x="6498" y="32857"/>
                    <a:pt x="7581" y="32857"/>
                  </a:cubicBezTo>
                  <a:cubicBezTo>
                    <a:pt x="10830" y="33940"/>
                    <a:pt x="14079" y="35023"/>
                    <a:pt x="16245" y="31774"/>
                  </a:cubicBezTo>
                  <a:cubicBezTo>
                    <a:pt x="17328" y="30691"/>
                    <a:pt x="18411" y="27442"/>
                    <a:pt x="17328" y="26359"/>
                  </a:cubicBezTo>
                  <a:cubicBezTo>
                    <a:pt x="16245" y="23110"/>
                    <a:pt x="12996" y="25276"/>
                    <a:pt x="10830" y="25276"/>
                  </a:cubicBezTo>
                  <a:cubicBezTo>
                    <a:pt x="3249" y="25276"/>
                    <a:pt x="0" y="19861"/>
                    <a:pt x="0" y="13362"/>
                  </a:cubicBezTo>
                  <a:cubicBezTo>
                    <a:pt x="0" y="6864"/>
                    <a:pt x="2166" y="2532"/>
                    <a:pt x="8664" y="36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539582C4-6AF1-4C4A-AA5A-83EF1F9F5928}"/>
                </a:ext>
              </a:extLst>
            </p:cNvPr>
            <p:cNvSpPr/>
            <p:nvPr/>
          </p:nvSpPr>
          <p:spPr>
            <a:xfrm>
              <a:off x="6345169" y="2001435"/>
              <a:ext cx="72269" cy="111697"/>
            </a:xfrm>
            <a:custGeom>
              <a:avLst/>
              <a:gdLst>
                <a:gd name="connsiteX0" fmla="*/ 12996 w 25993"/>
                <a:gd name="connsiteY0" fmla="*/ 6498 h 40174"/>
                <a:gd name="connsiteX1" fmla="*/ 5415 w 25993"/>
                <a:gd name="connsiteY1" fmla="*/ 19495 h 40174"/>
                <a:gd name="connsiteX2" fmla="*/ 12996 w 25993"/>
                <a:gd name="connsiteY2" fmla="*/ 33574 h 40174"/>
                <a:gd name="connsiteX3" fmla="*/ 20577 w 25993"/>
                <a:gd name="connsiteY3" fmla="*/ 19495 h 40174"/>
                <a:gd name="connsiteX4" fmla="*/ 12996 w 25993"/>
                <a:gd name="connsiteY4" fmla="*/ 6498 h 40174"/>
                <a:gd name="connsiteX5" fmla="*/ 14080 w 25993"/>
                <a:gd name="connsiteY5" fmla="*/ 0 h 40174"/>
                <a:gd name="connsiteX6" fmla="*/ 25993 w 25993"/>
                <a:gd name="connsiteY6" fmla="*/ 12996 h 40174"/>
                <a:gd name="connsiteX7" fmla="*/ 25993 w 25993"/>
                <a:gd name="connsiteY7" fmla="*/ 19495 h 40174"/>
                <a:gd name="connsiteX8" fmla="*/ 14080 w 25993"/>
                <a:gd name="connsiteY8" fmla="*/ 40072 h 40174"/>
                <a:gd name="connsiteX9" fmla="*/ 0 w 25993"/>
                <a:gd name="connsiteY9" fmla="*/ 22744 h 40174"/>
                <a:gd name="connsiteX10" fmla="*/ 1083 w 25993"/>
                <a:gd name="connsiteY10" fmla="*/ 12996 h 40174"/>
                <a:gd name="connsiteX11" fmla="*/ 14080 w 25993"/>
                <a:gd name="connsiteY11" fmla="*/ 0 h 40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93" h="40174">
                  <a:moveTo>
                    <a:pt x="12996" y="6498"/>
                  </a:moveTo>
                  <a:cubicBezTo>
                    <a:pt x="5415" y="6498"/>
                    <a:pt x="5415" y="14079"/>
                    <a:pt x="5415" y="19495"/>
                  </a:cubicBezTo>
                  <a:cubicBezTo>
                    <a:pt x="5415" y="24910"/>
                    <a:pt x="3249" y="33574"/>
                    <a:pt x="12996" y="33574"/>
                  </a:cubicBezTo>
                  <a:cubicBezTo>
                    <a:pt x="21660" y="32491"/>
                    <a:pt x="19494" y="24910"/>
                    <a:pt x="20577" y="19495"/>
                  </a:cubicBezTo>
                  <a:cubicBezTo>
                    <a:pt x="20577" y="14079"/>
                    <a:pt x="20577" y="6498"/>
                    <a:pt x="12996" y="6498"/>
                  </a:cubicBezTo>
                  <a:close/>
                  <a:moveTo>
                    <a:pt x="14080" y="0"/>
                  </a:moveTo>
                  <a:cubicBezTo>
                    <a:pt x="21661" y="0"/>
                    <a:pt x="24910" y="6498"/>
                    <a:pt x="25993" y="12996"/>
                  </a:cubicBezTo>
                  <a:lnTo>
                    <a:pt x="25993" y="19495"/>
                  </a:lnTo>
                  <a:cubicBezTo>
                    <a:pt x="25993" y="30325"/>
                    <a:pt x="24910" y="37906"/>
                    <a:pt x="14080" y="40072"/>
                  </a:cubicBezTo>
                  <a:cubicBezTo>
                    <a:pt x="5415" y="41155"/>
                    <a:pt x="0" y="33574"/>
                    <a:pt x="0" y="22744"/>
                  </a:cubicBezTo>
                  <a:cubicBezTo>
                    <a:pt x="0" y="19495"/>
                    <a:pt x="0" y="16246"/>
                    <a:pt x="1083" y="12996"/>
                  </a:cubicBezTo>
                  <a:cubicBezTo>
                    <a:pt x="2166" y="6498"/>
                    <a:pt x="5415" y="0"/>
                    <a:pt x="1408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19DE4FE9-30CA-4CBF-B42B-4EA608B82BDC}"/>
                </a:ext>
              </a:extLst>
            </p:cNvPr>
            <p:cNvSpPr/>
            <p:nvPr/>
          </p:nvSpPr>
          <p:spPr>
            <a:xfrm>
              <a:off x="6459127" y="2003848"/>
              <a:ext cx="36600" cy="105989"/>
            </a:xfrm>
            <a:custGeom>
              <a:avLst/>
              <a:gdLst>
                <a:gd name="connsiteX0" fmla="*/ 35416 w 38591"/>
                <a:gd name="connsiteY0" fmla="*/ 64131 h 111755"/>
                <a:gd name="connsiteX1" fmla="*/ 29066 w 38591"/>
                <a:gd name="connsiteY1" fmla="*/ 111756 h 111755"/>
                <a:gd name="connsiteX2" fmla="*/ 19541 w 38591"/>
                <a:gd name="connsiteY2" fmla="*/ 64131 h 111755"/>
                <a:gd name="connsiteX3" fmla="*/ 3666 w 38591"/>
                <a:gd name="connsiteY3" fmla="*/ 29206 h 111755"/>
                <a:gd name="connsiteX4" fmla="*/ 3666 w 38591"/>
                <a:gd name="connsiteY4" fmla="*/ 16506 h 111755"/>
                <a:gd name="connsiteX5" fmla="*/ 29066 w 38591"/>
                <a:gd name="connsiteY5" fmla="*/ 631 h 111755"/>
                <a:gd name="connsiteX6" fmla="*/ 38591 w 38591"/>
                <a:gd name="connsiteY6" fmla="*/ 13331 h 111755"/>
                <a:gd name="connsiteX7" fmla="*/ 35416 w 38591"/>
                <a:gd name="connsiteY7" fmla="*/ 64131 h 111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591" h="111755">
                  <a:moveTo>
                    <a:pt x="35416" y="64131"/>
                  </a:moveTo>
                  <a:cubicBezTo>
                    <a:pt x="32241" y="76831"/>
                    <a:pt x="41766" y="111756"/>
                    <a:pt x="29066" y="111756"/>
                  </a:cubicBezTo>
                  <a:cubicBezTo>
                    <a:pt x="6841" y="111756"/>
                    <a:pt x="22716" y="80006"/>
                    <a:pt x="19541" y="64131"/>
                  </a:cubicBezTo>
                  <a:cubicBezTo>
                    <a:pt x="16366" y="51431"/>
                    <a:pt x="25891" y="35556"/>
                    <a:pt x="3666" y="29206"/>
                  </a:cubicBezTo>
                  <a:cubicBezTo>
                    <a:pt x="491" y="29206"/>
                    <a:pt x="-2684" y="22856"/>
                    <a:pt x="3666" y="16506"/>
                  </a:cubicBezTo>
                  <a:cubicBezTo>
                    <a:pt x="10016" y="10156"/>
                    <a:pt x="19541" y="3806"/>
                    <a:pt x="29066" y="631"/>
                  </a:cubicBezTo>
                  <a:cubicBezTo>
                    <a:pt x="35416" y="-2544"/>
                    <a:pt x="38591" y="6981"/>
                    <a:pt x="38591" y="13331"/>
                  </a:cubicBezTo>
                  <a:cubicBezTo>
                    <a:pt x="35416" y="29206"/>
                    <a:pt x="35416" y="45081"/>
                    <a:pt x="35416" y="6413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A8392DEA-9B4A-4551-85F1-D32ED9B6673F}"/>
                </a:ext>
              </a:extLst>
            </p:cNvPr>
            <p:cNvSpPr/>
            <p:nvPr/>
          </p:nvSpPr>
          <p:spPr>
            <a:xfrm>
              <a:off x="6148197" y="2007457"/>
              <a:ext cx="34370" cy="108402"/>
            </a:xfrm>
            <a:custGeom>
              <a:avLst/>
              <a:gdLst>
                <a:gd name="connsiteX0" fmla="*/ 20365 w 36240"/>
                <a:gd name="connsiteY0" fmla="*/ 111125 h 114300"/>
                <a:gd name="connsiteX1" fmla="*/ 17190 w 36240"/>
                <a:gd name="connsiteY1" fmla="*/ 50800 h 114300"/>
                <a:gd name="connsiteX2" fmla="*/ 4490 w 36240"/>
                <a:gd name="connsiteY2" fmla="*/ 28575 h 114300"/>
                <a:gd name="connsiteX3" fmla="*/ 1315 w 36240"/>
                <a:gd name="connsiteY3" fmla="*/ 19050 h 114300"/>
                <a:gd name="connsiteX4" fmla="*/ 26715 w 36240"/>
                <a:gd name="connsiteY4" fmla="*/ 0 h 114300"/>
                <a:gd name="connsiteX5" fmla="*/ 36240 w 36240"/>
                <a:gd name="connsiteY5" fmla="*/ 9525 h 114300"/>
                <a:gd name="connsiteX6" fmla="*/ 36240 w 36240"/>
                <a:gd name="connsiteY6" fmla="*/ 114300 h 114300"/>
                <a:gd name="connsiteX7" fmla="*/ 20365 w 36240"/>
                <a:gd name="connsiteY7" fmla="*/ 11112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240" h="114300">
                  <a:moveTo>
                    <a:pt x="20365" y="111125"/>
                  </a:moveTo>
                  <a:cubicBezTo>
                    <a:pt x="10840" y="92075"/>
                    <a:pt x="17190" y="69850"/>
                    <a:pt x="17190" y="50800"/>
                  </a:cubicBezTo>
                  <a:cubicBezTo>
                    <a:pt x="17190" y="41275"/>
                    <a:pt x="23540" y="25400"/>
                    <a:pt x="4490" y="28575"/>
                  </a:cubicBezTo>
                  <a:cubicBezTo>
                    <a:pt x="1315" y="28575"/>
                    <a:pt x="-1860" y="22225"/>
                    <a:pt x="1315" y="19050"/>
                  </a:cubicBezTo>
                  <a:cubicBezTo>
                    <a:pt x="7665" y="9525"/>
                    <a:pt x="14015" y="3175"/>
                    <a:pt x="26715" y="0"/>
                  </a:cubicBezTo>
                  <a:cubicBezTo>
                    <a:pt x="33065" y="0"/>
                    <a:pt x="36240" y="3175"/>
                    <a:pt x="36240" y="9525"/>
                  </a:cubicBezTo>
                  <a:lnTo>
                    <a:pt x="36240" y="114300"/>
                  </a:lnTo>
                  <a:cubicBezTo>
                    <a:pt x="29890" y="111125"/>
                    <a:pt x="26715" y="111125"/>
                    <a:pt x="20365" y="1111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64" name="图片占位符 63">
            <a:extLst>
              <a:ext uri="{FF2B5EF4-FFF2-40B4-BE49-F238E27FC236}">
                <a16:creationId xmlns:a16="http://schemas.microsoft.com/office/drawing/2014/main" id="{89BFA017-3FDA-46BD-8FE8-280A669BA21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7953" y="1585732"/>
            <a:ext cx="1660862" cy="1660862"/>
          </a:xfrm>
          <a:custGeom>
            <a:avLst/>
            <a:gdLst>
              <a:gd name="connsiteX0" fmla="*/ 0 w 1886674"/>
              <a:gd name="connsiteY0" fmla="*/ 0 h 1886674"/>
              <a:gd name="connsiteX1" fmla="*/ 1637822 w 1886674"/>
              <a:gd name="connsiteY1" fmla="*/ 0 h 1886674"/>
              <a:gd name="connsiteX2" fmla="*/ 1886674 w 1886674"/>
              <a:gd name="connsiteY2" fmla="*/ 248852 h 1886674"/>
              <a:gd name="connsiteX3" fmla="*/ 1886674 w 1886674"/>
              <a:gd name="connsiteY3" fmla="*/ 1886674 h 1886674"/>
              <a:gd name="connsiteX4" fmla="*/ 248852 w 1886674"/>
              <a:gd name="connsiteY4" fmla="*/ 1886674 h 1886674"/>
              <a:gd name="connsiteX5" fmla="*/ 0 w 1886674"/>
              <a:gd name="connsiteY5" fmla="*/ 1637822 h 1886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86674" h="1886674">
                <a:moveTo>
                  <a:pt x="0" y="0"/>
                </a:moveTo>
                <a:lnTo>
                  <a:pt x="1637822" y="0"/>
                </a:lnTo>
                <a:cubicBezTo>
                  <a:pt x="1775259" y="0"/>
                  <a:pt x="1886674" y="111415"/>
                  <a:pt x="1886674" y="248852"/>
                </a:cubicBezTo>
                <a:lnTo>
                  <a:pt x="1886674" y="1886674"/>
                </a:lnTo>
                <a:lnTo>
                  <a:pt x="248852" y="1886674"/>
                </a:lnTo>
                <a:cubicBezTo>
                  <a:pt x="111415" y="1886674"/>
                  <a:pt x="0" y="1775259"/>
                  <a:pt x="0" y="1637822"/>
                </a:cubicBezTo>
                <a:close/>
              </a:path>
            </a:pathLst>
          </a:custGeom>
          <a:ln w="190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5" name="图片占位符 64">
            <a:extLst>
              <a:ext uri="{FF2B5EF4-FFF2-40B4-BE49-F238E27FC236}">
                <a16:creationId xmlns:a16="http://schemas.microsoft.com/office/drawing/2014/main" id="{8CA85AE7-5F99-4E4F-9FFE-52CF8F433DB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57421" y="1585732"/>
            <a:ext cx="1660862" cy="1660862"/>
          </a:xfrm>
          <a:custGeom>
            <a:avLst/>
            <a:gdLst>
              <a:gd name="connsiteX0" fmla="*/ 0 w 1886674"/>
              <a:gd name="connsiteY0" fmla="*/ 0 h 1886674"/>
              <a:gd name="connsiteX1" fmla="*/ 1637822 w 1886674"/>
              <a:gd name="connsiteY1" fmla="*/ 0 h 1886674"/>
              <a:gd name="connsiteX2" fmla="*/ 1886674 w 1886674"/>
              <a:gd name="connsiteY2" fmla="*/ 248852 h 1886674"/>
              <a:gd name="connsiteX3" fmla="*/ 1886674 w 1886674"/>
              <a:gd name="connsiteY3" fmla="*/ 1886674 h 1886674"/>
              <a:gd name="connsiteX4" fmla="*/ 248852 w 1886674"/>
              <a:gd name="connsiteY4" fmla="*/ 1886674 h 1886674"/>
              <a:gd name="connsiteX5" fmla="*/ 0 w 1886674"/>
              <a:gd name="connsiteY5" fmla="*/ 1637822 h 1886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86674" h="1886674">
                <a:moveTo>
                  <a:pt x="0" y="0"/>
                </a:moveTo>
                <a:lnTo>
                  <a:pt x="1637822" y="0"/>
                </a:lnTo>
                <a:cubicBezTo>
                  <a:pt x="1775259" y="0"/>
                  <a:pt x="1886674" y="111415"/>
                  <a:pt x="1886674" y="248852"/>
                </a:cubicBezTo>
                <a:lnTo>
                  <a:pt x="1886674" y="1886674"/>
                </a:lnTo>
                <a:lnTo>
                  <a:pt x="248852" y="1886674"/>
                </a:lnTo>
                <a:cubicBezTo>
                  <a:pt x="111415" y="1886674"/>
                  <a:pt x="0" y="1775259"/>
                  <a:pt x="0" y="1637822"/>
                </a:cubicBezTo>
                <a:close/>
              </a:path>
            </a:pathLst>
          </a:custGeom>
          <a:ln w="190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8" name="图片占位符 67">
            <a:extLst>
              <a:ext uri="{FF2B5EF4-FFF2-40B4-BE49-F238E27FC236}">
                <a16:creationId xmlns:a16="http://schemas.microsoft.com/office/drawing/2014/main" id="{CE291D0A-0C91-4DAD-9409-946E8FC7075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946889" y="1585732"/>
            <a:ext cx="1660862" cy="1660862"/>
          </a:xfrm>
          <a:custGeom>
            <a:avLst/>
            <a:gdLst>
              <a:gd name="connsiteX0" fmla="*/ 0 w 1886674"/>
              <a:gd name="connsiteY0" fmla="*/ 0 h 1886674"/>
              <a:gd name="connsiteX1" fmla="*/ 1637822 w 1886674"/>
              <a:gd name="connsiteY1" fmla="*/ 0 h 1886674"/>
              <a:gd name="connsiteX2" fmla="*/ 1886674 w 1886674"/>
              <a:gd name="connsiteY2" fmla="*/ 248852 h 1886674"/>
              <a:gd name="connsiteX3" fmla="*/ 1886674 w 1886674"/>
              <a:gd name="connsiteY3" fmla="*/ 1886674 h 1886674"/>
              <a:gd name="connsiteX4" fmla="*/ 248852 w 1886674"/>
              <a:gd name="connsiteY4" fmla="*/ 1886674 h 1886674"/>
              <a:gd name="connsiteX5" fmla="*/ 0 w 1886674"/>
              <a:gd name="connsiteY5" fmla="*/ 1637822 h 1886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86674" h="1886674">
                <a:moveTo>
                  <a:pt x="0" y="0"/>
                </a:moveTo>
                <a:lnTo>
                  <a:pt x="1637822" y="0"/>
                </a:lnTo>
                <a:cubicBezTo>
                  <a:pt x="1775259" y="0"/>
                  <a:pt x="1886674" y="111415"/>
                  <a:pt x="1886674" y="248852"/>
                </a:cubicBezTo>
                <a:lnTo>
                  <a:pt x="1886674" y="1886674"/>
                </a:lnTo>
                <a:lnTo>
                  <a:pt x="248852" y="1886674"/>
                </a:lnTo>
                <a:cubicBezTo>
                  <a:pt x="111415" y="1886674"/>
                  <a:pt x="0" y="1775259"/>
                  <a:pt x="0" y="1637822"/>
                </a:cubicBezTo>
                <a:close/>
              </a:path>
            </a:pathLst>
          </a:custGeom>
          <a:ln w="190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1" name="图片占位符 70">
            <a:extLst>
              <a:ext uri="{FF2B5EF4-FFF2-40B4-BE49-F238E27FC236}">
                <a16:creationId xmlns:a16="http://schemas.microsoft.com/office/drawing/2014/main" id="{BB813155-AC08-4213-8C63-083A3B6CE28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62687" y="4068505"/>
            <a:ext cx="1660862" cy="1660862"/>
          </a:xfrm>
          <a:custGeom>
            <a:avLst/>
            <a:gdLst>
              <a:gd name="connsiteX0" fmla="*/ 0 w 1886674"/>
              <a:gd name="connsiteY0" fmla="*/ 0 h 1886674"/>
              <a:gd name="connsiteX1" fmla="*/ 1637822 w 1886674"/>
              <a:gd name="connsiteY1" fmla="*/ 0 h 1886674"/>
              <a:gd name="connsiteX2" fmla="*/ 1886674 w 1886674"/>
              <a:gd name="connsiteY2" fmla="*/ 248852 h 1886674"/>
              <a:gd name="connsiteX3" fmla="*/ 1886674 w 1886674"/>
              <a:gd name="connsiteY3" fmla="*/ 1886674 h 1886674"/>
              <a:gd name="connsiteX4" fmla="*/ 248852 w 1886674"/>
              <a:gd name="connsiteY4" fmla="*/ 1886674 h 1886674"/>
              <a:gd name="connsiteX5" fmla="*/ 0 w 1886674"/>
              <a:gd name="connsiteY5" fmla="*/ 1637822 h 1886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86674" h="1886674">
                <a:moveTo>
                  <a:pt x="0" y="0"/>
                </a:moveTo>
                <a:lnTo>
                  <a:pt x="1637822" y="0"/>
                </a:lnTo>
                <a:cubicBezTo>
                  <a:pt x="1775259" y="0"/>
                  <a:pt x="1886674" y="111415"/>
                  <a:pt x="1886674" y="248852"/>
                </a:cubicBezTo>
                <a:lnTo>
                  <a:pt x="1886674" y="1886674"/>
                </a:lnTo>
                <a:lnTo>
                  <a:pt x="248852" y="1886674"/>
                </a:lnTo>
                <a:cubicBezTo>
                  <a:pt x="111415" y="1886674"/>
                  <a:pt x="0" y="1775259"/>
                  <a:pt x="0" y="1637822"/>
                </a:cubicBezTo>
                <a:close/>
              </a:path>
            </a:pathLst>
          </a:custGeom>
          <a:ln w="190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5" name="图片占位符 74">
            <a:extLst>
              <a:ext uri="{FF2B5EF4-FFF2-40B4-BE49-F238E27FC236}">
                <a16:creationId xmlns:a16="http://schemas.microsoft.com/office/drawing/2014/main" id="{A018F11C-7F49-40E9-842C-EE06EB0E2F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152155" y="4068505"/>
            <a:ext cx="1660862" cy="1660862"/>
          </a:xfrm>
          <a:custGeom>
            <a:avLst/>
            <a:gdLst>
              <a:gd name="connsiteX0" fmla="*/ 0 w 1886674"/>
              <a:gd name="connsiteY0" fmla="*/ 0 h 1886674"/>
              <a:gd name="connsiteX1" fmla="*/ 1637822 w 1886674"/>
              <a:gd name="connsiteY1" fmla="*/ 0 h 1886674"/>
              <a:gd name="connsiteX2" fmla="*/ 1886674 w 1886674"/>
              <a:gd name="connsiteY2" fmla="*/ 248852 h 1886674"/>
              <a:gd name="connsiteX3" fmla="*/ 1886674 w 1886674"/>
              <a:gd name="connsiteY3" fmla="*/ 1886674 h 1886674"/>
              <a:gd name="connsiteX4" fmla="*/ 248852 w 1886674"/>
              <a:gd name="connsiteY4" fmla="*/ 1886674 h 1886674"/>
              <a:gd name="connsiteX5" fmla="*/ 0 w 1886674"/>
              <a:gd name="connsiteY5" fmla="*/ 1637822 h 1886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86674" h="1886674">
                <a:moveTo>
                  <a:pt x="0" y="0"/>
                </a:moveTo>
                <a:lnTo>
                  <a:pt x="1637822" y="0"/>
                </a:lnTo>
                <a:cubicBezTo>
                  <a:pt x="1775259" y="0"/>
                  <a:pt x="1886674" y="111415"/>
                  <a:pt x="1886674" y="248852"/>
                </a:cubicBezTo>
                <a:lnTo>
                  <a:pt x="1886674" y="1886674"/>
                </a:lnTo>
                <a:lnTo>
                  <a:pt x="248852" y="1886674"/>
                </a:lnTo>
                <a:cubicBezTo>
                  <a:pt x="111415" y="1886674"/>
                  <a:pt x="0" y="1775259"/>
                  <a:pt x="0" y="1637822"/>
                </a:cubicBezTo>
                <a:close/>
              </a:path>
            </a:pathLst>
          </a:custGeom>
          <a:ln w="190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1" name="图片占位符 80">
            <a:extLst>
              <a:ext uri="{FF2B5EF4-FFF2-40B4-BE49-F238E27FC236}">
                <a16:creationId xmlns:a16="http://schemas.microsoft.com/office/drawing/2014/main" id="{551056E9-AEA4-411C-A365-FD217A365747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741624" y="4068505"/>
            <a:ext cx="1660862" cy="1660862"/>
          </a:xfrm>
          <a:custGeom>
            <a:avLst/>
            <a:gdLst>
              <a:gd name="connsiteX0" fmla="*/ 0 w 1886674"/>
              <a:gd name="connsiteY0" fmla="*/ 0 h 1886674"/>
              <a:gd name="connsiteX1" fmla="*/ 1637822 w 1886674"/>
              <a:gd name="connsiteY1" fmla="*/ 0 h 1886674"/>
              <a:gd name="connsiteX2" fmla="*/ 1886674 w 1886674"/>
              <a:gd name="connsiteY2" fmla="*/ 248852 h 1886674"/>
              <a:gd name="connsiteX3" fmla="*/ 1886674 w 1886674"/>
              <a:gd name="connsiteY3" fmla="*/ 1886674 h 1886674"/>
              <a:gd name="connsiteX4" fmla="*/ 248852 w 1886674"/>
              <a:gd name="connsiteY4" fmla="*/ 1886674 h 1886674"/>
              <a:gd name="connsiteX5" fmla="*/ 0 w 1886674"/>
              <a:gd name="connsiteY5" fmla="*/ 1637822 h 1886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86674" h="1886674">
                <a:moveTo>
                  <a:pt x="0" y="0"/>
                </a:moveTo>
                <a:lnTo>
                  <a:pt x="1637822" y="0"/>
                </a:lnTo>
                <a:cubicBezTo>
                  <a:pt x="1775259" y="0"/>
                  <a:pt x="1886674" y="111415"/>
                  <a:pt x="1886674" y="248852"/>
                </a:cubicBezTo>
                <a:lnTo>
                  <a:pt x="1886674" y="1886674"/>
                </a:lnTo>
                <a:lnTo>
                  <a:pt x="248852" y="1886674"/>
                </a:lnTo>
                <a:cubicBezTo>
                  <a:pt x="111415" y="1886674"/>
                  <a:pt x="0" y="1775259"/>
                  <a:pt x="0" y="1637822"/>
                </a:cubicBezTo>
                <a:close/>
              </a:path>
            </a:pathLst>
          </a:custGeom>
          <a:ln w="190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113B05BB-E237-4DB3-B6C9-FB4D4BBD1D7C}"/>
              </a:ext>
            </a:extLst>
          </p:cNvPr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>
            <a:extLst>
              <a:ext uri="{FF2B5EF4-FFF2-40B4-BE49-F238E27FC236}">
                <a16:creationId xmlns:a16="http://schemas.microsoft.com/office/drawing/2014/main" id="{E9E7CF57-BD0F-4213-8ECA-701A51958E1F}"/>
              </a:ext>
            </a:extLst>
          </p:cNvPr>
          <p:cNvSpPr/>
          <p:nvPr userDrawn="1"/>
        </p:nvSpPr>
        <p:spPr>
          <a:xfrm>
            <a:off x="240263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0" name="图片 59">
            <a:extLst>
              <a:ext uri="{FF2B5EF4-FFF2-40B4-BE49-F238E27FC236}">
                <a16:creationId xmlns:a16="http://schemas.microsoft.com/office/drawing/2014/main" id="{98F303F1-A489-49B8-84BB-DF4D47E1478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7462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  <p15:guide id="2" pos="325">
          <p15:clr>
            <a:srgbClr val="FBAE40"/>
          </p15:clr>
        </p15:guide>
        <p15:guide id="3" orient="horz" pos="346">
          <p15:clr>
            <a:srgbClr val="FBAE40"/>
          </p15:clr>
        </p15:guide>
        <p15:guide id="4" pos="7355">
          <p15:clr>
            <a:srgbClr val="FBAE40"/>
          </p15:clr>
        </p15:guide>
        <p15:guide id="5" orient="horz" pos="504">
          <p15:clr>
            <a:srgbClr val="FBAE40"/>
          </p15:clr>
        </p15:guide>
        <p15:guide id="6" orient="horz" pos="799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张图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8AFF7A37-24C2-4800-9844-57E74D620CDB}"/>
              </a:ext>
            </a:extLst>
          </p:cNvPr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63C177A9-C3D0-4FC0-9E19-991103A4C82D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tile tx="0" ty="0" sx="100000" sy="100000" flip="none" algn="b"/>
          </a:blip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F9441E25-A4D9-4C69-9A31-F86F72431794}"/>
              </a:ext>
            </a:extLst>
          </p:cNvPr>
          <p:cNvGrpSpPr/>
          <p:nvPr userDrawn="1"/>
        </p:nvGrpSpPr>
        <p:grpSpPr>
          <a:xfrm>
            <a:off x="526108" y="47270"/>
            <a:ext cx="444827" cy="449060"/>
            <a:chOff x="5535168" y="881263"/>
            <a:chExt cx="1586880" cy="1601975"/>
          </a:xfrm>
          <a:solidFill>
            <a:schemeClr val="bg1"/>
          </a:solidFill>
        </p:grpSpPr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5514C2D6-E5C9-43ED-A2CD-7E5D450EA32E}"/>
                </a:ext>
              </a:extLst>
            </p:cNvPr>
            <p:cNvSpPr/>
            <p:nvPr/>
          </p:nvSpPr>
          <p:spPr>
            <a:xfrm>
              <a:off x="5535168" y="881263"/>
              <a:ext cx="1586880" cy="1601975"/>
            </a:xfrm>
            <a:custGeom>
              <a:avLst/>
              <a:gdLst>
                <a:gd name="connsiteX0" fmla="*/ 499539 w 570753"/>
                <a:gd name="connsiteY0" fmla="*/ 232144 h 576182"/>
                <a:gd name="connsiteX1" fmla="*/ 493859 w 570753"/>
                <a:gd name="connsiteY1" fmla="*/ 240439 h 576182"/>
                <a:gd name="connsiteX2" fmla="*/ 488444 w 570753"/>
                <a:gd name="connsiteY2" fmla="*/ 245854 h 576182"/>
                <a:gd name="connsiteX3" fmla="*/ 488444 w 570753"/>
                <a:gd name="connsiteY3" fmla="*/ 245853 h 576182"/>
                <a:gd name="connsiteX4" fmla="*/ 499139 w 570753"/>
                <a:gd name="connsiteY4" fmla="*/ 232315 h 576182"/>
                <a:gd name="connsiteX5" fmla="*/ 527433 w 570753"/>
                <a:gd name="connsiteY5" fmla="*/ 225276 h 576182"/>
                <a:gd name="connsiteX6" fmla="*/ 533931 w 570753"/>
                <a:gd name="connsiteY6" fmla="*/ 225276 h 576182"/>
                <a:gd name="connsiteX7" fmla="*/ 534506 w 570753"/>
                <a:gd name="connsiteY7" fmla="*/ 225467 h 576182"/>
                <a:gd name="connsiteX8" fmla="*/ 515520 w 570753"/>
                <a:gd name="connsiteY8" fmla="*/ 225276 h 576182"/>
                <a:gd name="connsiteX9" fmla="*/ 516603 w 570753"/>
                <a:gd name="connsiteY9" fmla="*/ 225276 h 576182"/>
                <a:gd name="connsiteX10" fmla="*/ 514656 w 570753"/>
                <a:gd name="connsiteY10" fmla="*/ 225647 h 576182"/>
                <a:gd name="connsiteX11" fmla="*/ 300463 w 570753"/>
                <a:gd name="connsiteY11" fmla="*/ 10285 h 576182"/>
                <a:gd name="connsiteX12" fmla="*/ 253428 w 570753"/>
                <a:gd name="connsiteY12" fmla="*/ 11920 h 576182"/>
                <a:gd name="connsiteX13" fmla="*/ 15163 w 570753"/>
                <a:gd name="connsiteY13" fmla="*/ 342242 h 576182"/>
                <a:gd name="connsiteX14" fmla="*/ 227435 w 570753"/>
                <a:gd name="connsiteY14" fmla="*/ 558847 h 576182"/>
                <a:gd name="connsiteX15" fmla="*/ 504690 w 570753"/>
                <a:gd name="connsiteY15" fmla="*/ 454877 h 576182"/>
                <a:gd name="connsiteX16" fmla="*/ 538670 w 570753"/>
                <a:gd name="connsiteY16" fmla="*/ 397341 h 576182"/>
                <a:gd name="connsiteX17" fmla="*/ 555592 w 570753"/>
                <a:gd name="connsiteY17" fmla="*/ 332496 h 576182"/>
                <a:gd name="connsiteX18" fmla="*/ 555592 w 570753"/>
                <a:gd name="connsiteY18" fmla="*/ 332495 h 576182"/>
                <a:gd name="connsiteX19" fmla="*/ 557758 w 570753"/>
                <a:gd name="connsiteY19" fmla="*/ 325997 h 576182"/>
                <a:gd name="connsiteX20" fmla="*/ 558542 w 570753"/>
                <a:gd name="connsiteY20" fmla="*/ 288775 h 576182"/>
                <a:gd name="connsiteX21" fmla="*/ 559247 w 570753"/>
                <a:gd name="connsiteY21" fmla="*/ 286332 h 576182"/>
                <a:gd name="connsiteX22" fmla="*/ 558649 w 570753"/>
                <a:gd name="connsiteY22" fmla="*/ 283683 h 576182"/>
                <a:gd name="connsiteX23" fmla="*/ 559112 w 570753"/>
                <a:gd name="connsiteY23" fmla="*/ 261692 h 576182"/>
                <a:gd name="connsiteX24" fmla="*/ 545845 w 570753"/>
                <a:gd name="connsiteY24" fmla="*/ 198200 h 576182"/>
                <a:gd name="connsiteX25" fmla="*/ 300463 w 570753"/>
                <a:gd name="connsiteY25" fmla="*/ 10285 h 576182"/>
                <a:gd name="connsiteX26" fmla="*/ 288084 w 570753"/>
                <a:gd name="connsiteY26" fmla="*/ 7 h 576182"/>
                <a:gd name="connsiteX27" fmla="*/ 570753 w 570753"/>
                <a:gd name="connsiteY27" fmla="*/ 290257 h 576182"/>
                <a:gd name="connsiteX28" fmla="*/ 284835 w 570753"/>
                <a:gd name="connsiteY28" fmla="*/ 576176 h 576182"/>
                <a:gd name="connsiteX29" fmla="*/ 0 w 570753"/>
                <a:gd name="connsiteY29" fmla="*/ 287008 h 576182"/>
                <a:gd name="connsiteX30" fmla="*/ 288084 w 570753"/>
                <a:gd name="connsiteY30" fmla="*/ 7 h 576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570753" h="576182">
                  <a:moveTo>
                    <a:pt x="499539" y="232144"/>
                  </a:moveTo>
                  <a:lnTo>
                    <a:pt x="493859" y="240439"/>
                  </a:lnTo>
                  <a:cubicBezTo>
                    <a:pt x="493859" y="242605"/>
                    <a:pt x="490610" y="244771"/>
                    <a:pt x="488444" y="245854"/>
                  </a:cubicBezTo>
                  <a:lnTo>
                    <a:pt x="488444" y="245853"/>
                  </a:lnTo>
                  <a:cubicBezTo>
                    <a:pt x="492777" y="242604"/>
                    <a:pt x="495484" y="236918"/>
                    <a:pt x="499139" y="232315"/>
                  </a:cubicBezTo>
                  <a:close/>
                  <a:moveTo>
                    <a:pt x="527433" y="225276"/>
                  </a:moveTo>
                  <a:lnTo>
                    <a:pt x="533931" y="225276"/>
                  </a:lnTo>
                  <a:lnTo>
                    <a:pt x="534506" y="225467"/>
                  </a:lnTo>
                  <a:close/>
                  <a:moveTo>
                    <a:pt x="515520" y="225276"/>
                  </a:moveTo>
                  <a:lnTo>
                    <a:pt x="516603" y="225276"/>
                  </a:lnTo>
                  <a:lnTo>
                    <a:pt x="514656" y="225647"/>
                  </a:lnTo>
                  <a:close/>
                  <a:moveTo>
                    <a:pt x="300463" y="10285"/>
                  </a:moveTo>
                  <a:cubicBezTo>
                    <a:pt x="284870" y="9382"/>
                    <a:pt x="269132" y="9889"/>
                    <a:pt x="253428" y="11920"/>
                  </a:cubicBezTo>
                  <a:cubicBezTo>
                    <a:pt x="92057" y="32498"/>
                    <a:pt x="-18411" y="184121"/>
                    <a:pt x="15163" y="342242"/>
                  </a:cubicBezTo>
                  <a:cubicBezTo>
                    <a:pt x="40072" y="457043"/>
                    <a:pt x="111552" y="533938"/>
                    <a:pt x="227435" y="558847"/>
                  </a:cubicBezTo>
                  <a:cubicBezTo>
                    <a:pt x="340070" y="583757"/>
                    <a:pt x="433210" y="545851"/>
                    <a:pt x="504690" y="454877"/>
                  </a:cubicBezTo>
                  <a:cubicBezTo>
                    <a:pt x="518769" y="437007"/>
                    <a:pt x="530141" y="417783"/>
                    <a:pt x="538670" y="397341"/>
                  </a:cubicBezTo>
                  <a:lnTo>
                    <a:pt x="555592" y="332496"/>
                  </a:lnTo>
                  <a:lnTo>
                    <a:pt x="555592" y="332495"/>
                  </a:lnTo>
                  <a:cubicBezTo>
                    <a:pt x="556675" y="330329"/>
                    <a:pt x="557758" y="328163"/>
                    <a:pt x="557758" y="325997"/>
                  </a:cubicBezTo>
                  <a:lnTo>
                    <a:pt x="558542" y="288775"/>
                  </a:lnTo>
                  <a:lnTo>
                    <a:pt x="559247" y="286332"/>
                  </a:lnTo>
                  <a:lnTo>
                    <a:pt x="558649" y="283683"/>
                  </a:lnTo>
                  <a:lnTo>
                    <a:pt x="559112" y="261692"/>
                  </a:lnTo>
                  <a:cubicBezTo>
                    <a:pt x="556946" y="240438"/>
                    <a:pt x="552343" y="219319"/>
                    <a:pt x="545845" y="198200"/>
                  </a:cubicBezTo>
                  <a:cubicBezTo>
                    <a:pt x="511730" y="92064"/>
                    <a:pt x="409621" y="16608"/>
                    <a:pt x="300463" y="10285"/>
                  </a:cubicBezTo>
                  <a:close/>
                  <a:moveTo>
                    <a:pt x="288084" y="7"/>
                  </a:moveTo>
                  <a:cubicBezTo>
                    <a:pt x="444040" y="7"/>
                    <a:pt x="570753" y="131053"/>
                    <a:pt x="570753" y="290257"/>
                  </a:cubicBezTo>
                  <a:cubicBezTo>
                    <a:pt x="569670" y="448379"/>
                    <a:pt x="441874" y="577259"/>
                    <a:pt x="284835" y="576176"/>
                  </a:cubicBezTo>
                  <a:cubicBezTo>
                    <a:pt x="125631" y="576176"/>
                    <a:pt x="0" y="447296"/>
                    <a:pt x="0" y="287008"/>
                  </a:cubicBezTo>
                  <a:cubicBezTo>
                    <a:pt x="0" y="126721"/>
                    <a:pt x="127797" y="-1076"/>
                    <a:pt x="288084" y="7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8A0D3C90-807B-448A-A358-858D81371094}"/>
                </a:ext>
              </a:extLst>
            </p:cNvPr>
            <p:cNvSpPr/>
            <p:nvPr/>
          </p:nvSpPr>
          <p:spPr>
            <a:xfrm>
              <a:off x="5776061" y="1131209"/>
              <a:ext cx="1093075" cy="1096064"/>
            </a:xfrm>
            <a:custGeom>
              <a:avLst/>
              <a:gdLst>
                <a:gd name="connsiteX0" fmla="*/ 33578 w 393146"/>
                <a:gd name="connsiteY0" fmla="*/ 291333 h 394221"/>
                <a:gd name="connsiteX1" fmla="*/ 201447 w 393146"/>
                <a:gd name="connsiteY1" fmla="*/ 384473 h 394221"/>
                <a:gd name="connsiteX2" fmla="*/ 359568 w 393146"/>
                <a:gd name="connsiteY2" fmla="*/ 291333 h 394221"/>
                <a:gd name="connsiteX3" fmla="*/ 191578 w 393146"/>
                <a:gd name="connsiteY3" fmla="*/ 7835 h 394221"/>
                <a:gd name="connsiteX4" fmla="*/ 55117 w 393146"/>
                <a:gd name="connsiteY4" fmla="*/ 72563 h 394221"/>
                <a:gd name="connsiteX5" fmla="*/ 21544 w 393146"/>
                <a:gd name="connsiteY5" fmla="*/ 268590 h 394221"/>
                <a:gd name="connsiteX6" fmla="*/ 39955 w 393146"/>
                <a:gd name="connsiteY6" fmla="*/ 281586 h 394221"/>
                <a:gd name="connsiteX7" fmla="*/ 195911 w 393146"/>
                <a:gd name="connsiteY7" fmla="*/ 281586 h 394221"/>
                <a:gd name="connsiteX8" fmla="*/ 357281 w 393146"/>
                <a:gd name="connsiteY8" fmla="*/ 281586 h 394221"/>
                <a:gd name="connsiteX9" fmla="*/ 370277 w 393146"/>
                <a:gd name="connsiteY9" fmla="*/ 272922 h 394221"/>
                <a:gd name="connsiteX10" fmla="*/ 382190 w 393146"/>
                <a:gd name="connsiteY10" fmla="*/ 161370 h 394221"/>
                <a:gd name="connsiteX11" fmla="*/ 245729 w 393146"/>
                <a:gd name="connsiteY11" fmla="*/ 15162 h 394221"/>
                <a:gd name="connsiteX12" fmla="*/ 191578 w 393146"/>
                <a:gd name="connsiteY12" fmla="*/ 7835 h 394221"/>
                <a:gd name="connsiteX13" fmla="*/ 196027 w 393146"/>
                <a:gd name="connsiteY13" fmla="*/ 0 h 394221"/>
                <a:gd name="connsiteX14" fmla="*/ 393137 w 393146"/>
                <a:gd name="connsiteY14" fmla="*/ 197111 h 394221"/>
                <a:gd name="connsiteX15" fmla="*/ 196027 w 393146"/>
                <a:gd name="connsiteY15" fmla="*/ 394221 h 394221"/>
                <a:gd name="connsiteX16" fmla="*/ 0 w 393146"/>
                <a:gd name="connsiteY16" fmla="*/ 197111 h 394221"/>
                <a:gd name="connsiteX17" fmla="*/ 196027 w 393146"/>
                <a:gd name="connsiteY17" fmla="*/ 0 h 394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3146" h="394221">
                  <a:moveTo>
                    <a:pt x="33578" y="291333"/>
                  </a:moveTo>
                  <a:cubicBezTo>
                    <a:pt x="62820" y="344401"/>
                    <a:pt x="127801" y="388805"/>
                    <a:pt x="201447" y="384473"/>
                  </a:cubicBezTo>
                  <a:cubicBezTo>
                    <a:pt x="269677" y="381224"/>
                    <a:pt x="321662" y="349816"/>
                    <a:pt x="359568" y="291333"/>
                  </a:cubicBezTo>
                  <a:close/>
                  <a:moveTo>
                    <a:pt x="191578" y="7835"/>
                  </a:moveTo>
                  <a:cubicBezTo>
                    <a:pt x="139390" y="7784"/>
                    <a:pt x="93294" y="29512"/>
                    <a:pt x="55117" y="72563"/>
                  </a:cubicBezTo>
                  <a:cubicBezTo>
                    <a:pt x="4216" y="129963"/>
                    <a:pt x="-5532" y="197110"/>
                    <a:pt x="21544" y="268590"/>
                  </a:cubicBezTo>
                  <a:cubicBezTo>
                    <a:pt x="24793" y="278337"/>
                    <a:pt x="29125" y="281586"/>
                    <a:pt x="39955" y="281586"/>
                  </a:cubicBezTo>
                  <a:lnTo>
                    <a:pt x="195911" y="281586"/>
                  </a:lnTo>
                  <a:lnTo>
                    <a:pt x="357281" y="281586"/>
                  </a:lnTo>
                  <a:cubicBezTo>
                    <a:pt x="364862" y="281586"/>
                    <a:pt x="368111" y="279420"/>
                    <a:pt x="370277" y="272922"/>
                  </a:cubicBezTo>
                  <a:cubicBezTo>
                    <a:pt x="385439" y="237182"/>
                    <a:pt x="390855" y="199276"/>
                    <a:pt x="382190" y="161370"/>
                  </a:cubicBezTo>
                  <a:cubicBezTo>
                    <a:pt x="365945" y="85559"/>
                    <a:pt x="320458" y="34657"/>
                    <a:pt x="245729" y="15162"/>
                  </a:cubicBezTo>
                  <a:cubicBezTo>
                    <a:pt x="227047" y="10289"/>
                    <a:pt x="208974" y="7852"/>
                    <a:pt x="191578" y="7835"/>
                  </a:cubicBezTo>
                  <a:close/>
                  <a:moveTo>
                    <a:pt x="196027" y="0"/>
                  </a:moveTo>
                  <a:cubicBezTo>
                    <a:pt x="307579" y="0"/>
                    <a:pt x="393137" y="87725"/>
                    <a:pt x="393137" y="197111"/>
                  </a:cubicBezTo>
                  <a:cubicBezTo>
                    <a:pt x="394220" y="305413"/>
                    <a:pt x="304330" y="394221"/>
                    <a:pt x="196027" y="394221"/>
                  </a:cubicBezTo>
                  <a:cubicBezTo>
                    <a:pt x="87725" y="393138"/>
                    <a:pt x="0" y="305413"/>
                    <a:pt x="0" y="197111"/>
                  </a:cubicBezTo>
                  <a:cubicBezTo>
                    <a:pt x="0" y="88808"/>
                    <a:pt x="87725" y="0"/>
                    <a:pt x="196027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46A557D2-2350-4B86-A53D-FAC0FAFDBBEF}"/>
                </a:ext>
              </a:extLst>
            </p:cNvPr>
            <p:cNvSpPr/>
            <p:nvPr/>
          </p:nvSpPr>
          <p:spPr>
            <a:xfrm>
              <a:off x="6841783" y="1384147"/>
              <a:ext cx="203594" cy="124047"/>
            </a:xfrm>
            <a:custGeom>
              <a:avLst/>
              <a:gdLst>
                <a:gd name="connsiteX0" fmla="*/ 15286 w 203594"/>
                <a:gd name="connsiteY0" fmla="*/ 48177 h 124047"/>
                <a:gd name="connsiteX1" fmla="*/ 27328 w 203594"/>
                <a:gd name="connsiteY1" fmla="*/ 84313 h 124047"/>
                <a:gd name="connsiteX2" fmla="*/ 42384 w 203594"/>
                <a:gd name="connsiteY2" fmla="*/ 81301 h 124047"/>
                <a:gd name="connsiteX3" fmla="*/ 15286 w 203594"/>
                <a:gd name="connsiteY3" fmla="*/ 48177 h 124047"/>
                <a:gd name="connsiteX4" fmla="*/ 135730 w 203594"/>
                <a:gd name="connsiteY4" fmla="*/ 0 h 124047"/>
                <a:gd name="connsiteX5" fmla="*/ 144764 w 203594"/>
                <a:gd name="connsiteY5" fmla="*/ 12045 h 124047"/>
                <a:gd name="connsiteX6" fmla="*/ 150034 w 203594"/>
                <a:gd name="connsiteY6" fmla="*/ 22207 h 124047"/>
                <a:gd name="connsiteX7" fmla="*/ 159819 w 203594"/>
                <a:gd name="connsiteY7" fmla="*/ 30111 h 124047"/>
                <a:gd name="connsiteX8" fmla="*/ 159819 w 203594"/>
                <a:gd name="connsiteY8" fmla="*/ 30110 h 124047"/>
                <a:gd name="connsiteX9" fmla="*/ 186919 w 203594"/>
                <a:gd name="connsiteY9" fmla="*/ 54199 h 124047"/>
                <a:gd name="connsiteX10" fmla="*/ 201974 w 203594"/>
                <a:gd name="connsiteY10" fmla="*/ 75277 h 124047"/>
                <a:gd name="connsiteX11" fmla="*/ 171863 w 203594"/>
                <a:gd name="connsiteY11" fmla="*/ 78288 h 124047"/>
                <a:gd name="connsiteX12" fmla="*/ 141752 w 203594"/>
                <a:gd name="connsiteY12" fmla="*/ 66243 h 124047"/>
                <a:gd name="connsiteX13" fmla="*/ 63461 w 203594"/>
                <a:gd name="connsiteY13" fmla="*/ 105390 h 124047"/>
                <a:gd name="connsiteX14" fmla="*/ 57439 w 203594"/>
                <a:gd name="connsiteY14" fmla="*/ 123457 h 124047"/>
                <a:gd name="connsiteX15" fmla="*/ 48406 w 203594"/>
                <a:gd name="connsiteY15" fmla="*/ 108401 h 124047"/>
                <a:gd name="connsiteX16" fmla="*/ 36361 w 203594"/>
                <a:gd name="connsiteY16" fmla="*/ 99368 h 124047"/>
                <a:gd name="connsiteX17" fmla="*/ 6250 w 203594"/>
                <a:gd name="connsiteY17" fmla="*/ 48177 h 124047"/>
                <a:gd name="connsiteX18" fmla="*/ 18295 w 203594"/>
                <a:gd name="connsiteY18" fmla="*/ 24088 h 124047"/>
                <a:gd name="connsiteX19" fmla="*/ 42384 w 203594"/>
                <a:gd name="connsiteY19" fmla="*/ 39144 h 124047"/>
                <a:gd name="connsiteX20" fmla="*/ 60450 w 203594"/>
                <a:gd name="connsiteY20" fmla="*/ 54199 h 124047"/>
                <a:gd name="connsiteX21" fmla="*/ 72494 w 203594"/>
                <a:gd name="connsiteY21" fmla="*/ 21077 h 124047"/>
                <a:gd name="connsiteX22" fmla="*/ 135730 w 203594"/>
                <a:gd name="connsiteY22" fmla="*/ 48177 h 124047"/>
                <a:gd name="connsiteX23" fmla="*/ 156808 w 203594"/>
                <a:gd name="connsiteY23" fmla="*/ 42155 h 124047"/>
                <a:gd name="connsiteX24" fmla="*/ 159815 w 203594"/>
                <a:gd name="connsiteY24" fmla="*/ 30127 h 124047"/>
                <a:gd name="connsiteX25" fmla="*/ 156809 w 203594"/>
                <a:gd name="connsiteY25" fmla="*/ 39145 h 124047"/>
                <a:gd name="connsiteX26" fmla="*/ 126696 w 203594"/>
                <a:gd name="connsiteY26" fmla="*/ 18067 h 124047"/>
                <a:gd name="connsiteX27" fmla="*/ 123685 w 203594"/>
                <a:gd name="connsiteY27" fmla="*/ 6022 h 124047"/>
                <a:gd name="connsiteX28" fmla="*/ 135730 w 203594"/>
                <a:gd name="connsiteY28" fmla="*/ 0 h 124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03594" h="124047">
                  <a:moveTo>
                    <a:pt x="15286" y="48177"/>
                  </a:moveTo>
                  <a:cubicBezTo>
                    <a:pt x="15286" y="66243"/>
                    <a:pt x="9264" y="81301"/>
                    <a:pt x="27328" y="84313"/>
                  </a:cubicBezTo>
                  <a:cubicBezTo>
                    <a:pt x="33350" y="87324"/>
                    <a:pt x="42384" y="87324"/>
                    <a:pt x="42384" y="81301"/>
                  </a:cubicBezTo>
                  <a:cubicBezTo>
                    <a:pt x="42384" y="69254"/>
                    <a:pt x="30339" y="57210"/>
                    <a:pt x="15286" y="48177"/>
                  </a:cubicBezTo>
                  <a:close/>
                  <a:moveTo>
                    <a:pt x="135730" y="0"/>
                  </a:moveTo>
                  <a:cubicBezTo>
                    <a:pt x="141753" y="0"/>
                    <a:pt x="147775" y="0"/>
                    <a:pt x="144764" y="12045"/>
                  </a:cubicBezTo>
                  <a:cubicBezTo>
                    <a:pt x="143258" y="16561"/>
                    <a:pt x="146269" y="19572"/>
                    <a:pt x="150034" y="22207"/>
                  </a:cubicBezTo>
                  <a:lnTo>
                    <a:pt x="159819" y="30111"/>
                  </a:lnTo>
                  <a:lnTo>
                    <a:pt x="159819" y="30110"/>
                  </a:lnTo>
                  <a:cubicBezTo>
                    <a:pt x="174874" y="30110"/>
                    <a:pt x="174874" y="48177"/>
                    <a:pt x="186919" y="54199"/>
                  </a:cubicBezTo>
                  <a:cubicBezTo>
                    <a:pt x="195952" y="60221"/>
                    <a:pt x="207996" y="63232"/>
                    <a:pt x="201974" y="75277"/>
                  </a:cubicBezTo>
                  <a:cubicBezTo>
                    <a:pt x="195952" y="87324"/>
                    <a:pt x="183908" y="81301"/>
                    <a:pt x="171863" y="78288"/>
                  </a:cubicBezTo>
                  <a:cubicBezTo>
                    <a:pt x="162830" y="75277"/>
                    <a:pt x="150786" y="69254"/>
                    <a:pt x="141752" y="66243"/>
                  </a:cubicBezTo>
                  <a:cubicBezTo>
                    <a:pt x="102605" y="48177"/>
                    <a:pt x="72494" y="63232"/>
                    <a:pt x="63461" y="105390"/>
                  </a:cubicBezTo>
                  <a:cubicBezTo>
                    <a:pt x="63461" y="111412"/>
                    <a:pt x="63461" y="120446"/>
                    <a:pt x="57439" y="123457"/>
                  </a:cubicBezTo>
                  <a:cubicBezTo>
                    <a:pt x="45395" y="126468"/>
                    <a:pt x="48406" y="117434"/>
                    <a:pt x="48406" y="108401"/>
                  </a:cubicBezTo>
                  <a:cubicBezTo>
                    <a:pt x="48406" y="102379"/>
                    <a:pt x="42384" y="102379"/>
                    <a:pt x="36361" y="99368"/>
                  </a:cubicBezTo>
                  <a:cubicBezTo>
                    <a:pt x="-2783" y="93346"/>
                    <a:pt x="-5797" y="90335"/>
                    <a:pt x="6250" y="48177"/>
                  </a:cubicBezTo>
                  <a:cubicBezTo>
                    <a:pt x="9262" y="39144"/>
                    <a:pt x="9262" y="27099"/>
                    <a:pt x="18295" y="24088"/>
                  </a:cubicBezTo>
                  <a:cubicBezTo>
                    <a:pt x="30339" y="21077"/>
                    <a:pt x="33350" y="36132"/>
                    <a:pt x="42384" y="39144"/>
                  </a:cubicBezTo>
                  <a:cubicBezTo>
                    <a:pt x="48406" y="42155"/>
                    <a:pt x="48406" y="60221"/>
                    <a:pt x="60450" y="54199"/>
                  </a:cubicBezTo>
                  <a:cubicBezTo>
                    <a:pt x="78517" y="48177"/>
                    <a:pt x="72494" y="33121"/>
                    <a:pt x="72494" y="21077"/>
                  </a:cubicBezTo>
                  <a:cubicBezTo>
                    <a:pt x="96583" y="21077"/>
                    <a:pt x="114650" y="42155"/>
                    <a:pt x="135730" y="48177"/>
                  </a:cubicBezTo>
                  <a:cubicBezTo>
                    <a:pt x="144764" y="51188"/>
                    <a:pt x="153797" y="60221"/>
                    <a:pt x="156808" y="42155"/>
                  </a:cubicBezTo>
                  <a:lnTo>
                    <a:pt x="159815" y="30127"/>
                  </a:lnTo>
                  <a:lnTo>
                    <a:pt x="156809" y="39145"/>
                  </a:lnTo>
                  <a:cubicBezTo>
                    <a:pt x="147775" y="33123"/>
                    <a:pt x="135730" y="27100"/>
                    <a:pt x="126696" y="18067"/>
                  </a:cubicBezTo>
                  <a:cubicBezTo>
                    <a:pt x="123685" y="15056"/>
                    <a:pt x="117663" y="9033"/>
                    <a:pt x="123685" y="6022"/>
                  </a:cubicBezTo>
                  <a:cubicBezTo>
                    <a:pt x="126696" y="3011"/>
                    <a:pt x="132719" y="0"/>
                    <a:pt x="13573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834CC750-49E1-45C4-A7A7-59F7B9CF996F}"/>
                </a:ext>
              </a:extLst>
            </p:cNvPr>
            <p:cNvSpPr/>
            <p:nvPr/>
          </p:nvSpPr>
          <p:spPr>
            <a:xfrm>
              <a:off x="6005941" y="1007751"/>
              <a:ext cx="80268" cy="182648"/>
            </a:xfrm>
            <a:custGeom>
              <a:avLst/>
              <a:gdLst>
                <a:gd name="connsiteX0" fmla="*/ 71936 w 84635"/>
                <a:gd name="connsiteY0" fmla="*/ 133350 h 192585"/>
                <a:gd name="connsiteX1" fmla="*/ 84635 w 84635"/>
                <a:gd name="connsiteY1" fmla="*/ 168275 h 192585"/>
                <a:gd name="connsiteX2" fmla="*/ 49711 w 84635"/>
                <a:gd name="connsiteY2" fmla="*/ 187325 h 192585"/>
                <a:gd name="connsiteX3" fmla="*/ 37010 w 84635"/>
                <a:gd name="connsiteY3" fmla="*/ 190500 h 192585"/>
                <a:gd name="connsiteX4" fmla="*/ 37010 w 84635"/>
                <a:gd name="connsiteY4" fmla="*/ 174625 h 192585"/>
                <a:gd name="connsiteX5" fmla="*/ 49711 w 84635"/>
                <a:gd name="connsiteY5" fmla="*/ 136525 h 192585"/>
                <a:gd name="connsiteX6" fmla="*/ 21135 w 84635"/>
                <a:gd name="connsiteY6" fmla="*/ 127000 h 192585"/>
                <a:gd name="connsiteX7" fmla="*/ 5261 w 84635"/>
                <a:gd name="connsiteY7" fmla="*/ 92075 h 192585"/>
                <a:gd name="connsiteX8" fmla="*/ 2086 w 84635"/>
                <a:gd name="connsiteY8" fmla="*/ 82550 h 192585"/>
                <a:gd name="connsiteX9" fmla="*/ 17960 w 84635"/>
                <a:gd name="connsiteY9" fmla="*/ 0 h 192585"/>
                <a:gd name="connsiteX10" fmla="*/ 33835 w 84635"/>
                <a:gd name="connsiteY10" fmla="*/ 22225 h 192585"/>
                <a:gd name="connsiteX11" fmla="*/ 49711 w 84635"/>
                <a:gd name="connsiteY11" fmla="*/ 3175 h 192585"/>
                <a:gd name="connsiteX12" fmla="*/ 71936 w 84635"/>
                <a:gd name="connsiteY12" fmla="*/ 133350 h 192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635" h="192585">
                  <a:moveTo>
                    <a:pt x="71936" y="133350"/>
                  </a:moveTo>
                  <a:cubicBezTo>
                    <a:pt x="75111" y="146050"/>
                    <a:pt x="81460" y="155575"/>
                    <a:pt x="84635" y="168275"/>
                  </a:cubicBezTo>
                  <a:cubicBezTo>
                    <a:pt x="75111" y="177800"/>
                    <a:pt x="49711" y="158750"/>
                    <a:pt x="49711" y="187325"/>
                  </a:cubicBezTo>
                  <a:cubicBezTo>
                    <a:pt x="49711" y="193675"/>
                    <a:pt x="40185" y="193675"/>
                    <a:pt x="37010" y="190500"/>
                  </a:cubicBezTo>
                  <a:cubicBezTo>
                    <a:pt x="30660" y="187325"/>
                    <a:pt x="33835" y="180975"/>
                    <a:pt x="37010" y="174625"/>
                  </a:cubicBezTo>
                  <a:cubicBezTo>
                    <a:pt x="46536" y="165100"/>
                    <a:pt x="56061" y="155575"/>
                    <a:pt x="49711" y="136525"/>
                  </a:cubicBezTo>
                  <a:cubicBezTo>
                    <a:pt x="33835" y="149225"/>
                    <a:pt x="21135" y="158750"/>
                    <a:pt x="21135" y="127000"/>
                  </a:cubicBezTo>
                  <a:cubicBezTo>
                    <a:pt x="21135" y="114300"/>
                    <a:pt x="27485" y="98425"/>
                    <a:pt x="5261" y="92075"/>
                  </a:cubicBezTo>
                  <a:cubicBezTo>
                    <a:pt x="-1089" y="88900"/>
                    <a:pt x="-1089" y="85725"/>
                    <a:pt x="2086" y="82550"/>
                  </a:cubicBezTo>
                  <a:cubicBezTo>
                    <a:pt x="27485" y="60325"/>
                    <a:pt x="11611" y="28575"/>
                    <a:pt x="17960" y="0"/>
                  </a:cubicBezTo>
                  <a:cubicBezTo>
                    <a:pt x="30660" y="3175"/>
                    <a:pt x="27485" y="15875"/>
                    <a:pt x="33835" y="22225"/>
                  </a:cubicBezTo>
                  <a:cubicBezTo>
                    <a:pt x="40185" y="15875"/>
                    <a:pt x="43360" y="9525"/>
                    <a:pt x="49711" y="3175"/>
                  </a:cubicBezTo>
                  <a:cubicBezTo>
                    <a:pt x="43360" y="50800"/>
                    <a:pt x="56061" y="92075"/>
                    <a:pt x="71936" y="1333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5C15F9F2-2413-4242-83AC-E07F023E8F31}"/>
                </a:ext>
              </a:extLst>
            </p:cNvPr>
            <p:cNvSpPr/>
            <p:nvPr/>
          </p:nvSpPr>
          <p:spPr>
            <a:xfrm>
              <a:off x="6068721" y="2247875"/>
              <a:ext cx="105994" cy="117911"/>
            </a:xfrm>
            <a:custGeom>
              <a:avLst/>
              <a:gdLst>
                <a:gd name="connsiteX0" fmla="*/ 69239 w 111761"/>
                <a:gd name="connsiteY0" fmla="*/ 76701 h 124326"/>
                <a:gd name="connsiteX1" fmla="*/ 88289 w 111761"/>
                <a:gd name="connsiteY1" fmla="*/ 32251 h 124326"/>
                <a:gd name="connsiteX2" fmla="*/ 104164 w 111761"/>
                <a:gd name="connsiteY2" fmla="*/ 19551 h 124326"/>
                <a:gd name="connsiteX3" fmla="*/ 107339 w 111761"/>
                <a:gd name="connsiteY3" fmla="*/ 38601 h 124326"/>
                <a:gd name="connsiteX4" fmla="*/ 85114 w 111761"/>
                <a:gd name="connsiteY4" fmla="*/ 108451 h 124326"/>
                <a:gd name="connsiteX5" fmla="*/ 69239 w 111761"/>
                <a:gd name="connsiteY5" fmla="*/ 124326 h 124326"/>
                <a:gd name="connsiteX6" fmla="*/ 53364 w 111761"/>
                <a:gd name="connsiteY6" fmla="*/ 108451 h 124326"/>
                <a:gd name="connsiteX7" fmla="*/ 40664 w 111761"/>
                <a:gd name="connsiteY7" fmla="*/ 54476 h 124326"/>
                <a:gd name="connsiteX8" fmla="*/ 24789 w 111761"/>
                <a:gd name="connsiteY8" fmla="*/ 83051 h 124326"/>
                <a:gd name="connsiteX9" fmla="*/ 8914 w 111761"/>
                <a:gd name="connsiteY9" fmla="*/ 102101 h 124326"/>
                <a:gd name="connsiteX10" fmla="*/ 5739 w 111761"/>
                <a:gd name="connsiteY10" fmla="*/ 76701 h 124326"/>
                <a:gd name="connsiteX11" fmla="*/ 27964 w 111761"/>
                <a:gd name="connsiteY11" fmla="*/ 16376 h 124326"/>
                <a:gd name="connsiteX12" fmla="*/ 40664 w 111761"/>
                <a:gd name="connsiteY12" fmla="*/ 501 h 124326"/>
                <a:gd name="connsiteX13" fmla="*/ 59714 w 111761"/>
                <a:gd name="connsiteY13" fmla="*/ 19551 h 124326"/>
                <a:gd name="connsiteX14" fmla="*/ 69239 w 111761"/>
                <a:gd name="connsiteY14" fmla="*/ 76701 h 124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1761" h="124326">
                  <a:moveTo>
                    <a:pt x="69239" y="76701"/>
                  </a:moveTo>
                  <a:cubicBezTo>
                    <a:pt x="78764" y="54476"/>
                    <a:pt x="81939" y="44951"/>
                    <a:pt x="88289" y="32251"/>
                  </a:cubicBezTo>
                  <a:cubicBezTo>
                    <a:pt x="91464" y="25901"/>
                    <a:pt x="91464" y="16376"/>
                    <a:pt x="104164" y="19551"/>
                  </a:cubicBezTo>
                  <a:cubicBezTo>
                    <a:pt x="116864" y="22726"/>
                    <a:pt x="110514" y="32251"/>
                    <a:pt x="107339" y="38601"/>
                  </a:cubicBezTo>
                  <a:cubicBezTo>
                    <a:pt x="100989" y="60826"/>
                    <a:pt x="91464" y="83051"/>
                    <a:pt x="85114" y="108451"/>
                  </a:cubicBezTo>
                  <a:cubicBezTo>
                    <a:pt x="81939" y="114801"/>
                    <a:pt x="81939" y="124326"/>
                    <a:pt x="69239" y="124326"/>
                  </a:cubicBezTo>
                  <a:cubicBezTo>
                    <a:pt x="59714" y="124326"/>
                    <a:pt x="56539" y="117976"/>
                    <a:pt x="53364" y="108451"/>
                  </a:cubicBezTo>
                  <a:cubicBezTo>
                    <a:pt x="50189" y="92576"/>
                    <a:pt x="43839" y="73526"/>
                    <a:pt x="40664" y="54476"/>
                  </a:cubicBezTo>
                  <a:cubicBezTo>
                    <a:pt x="24789" y="60826"/>
                    <a:pt x="27964" y="73526"/>
                    <a:pt x="24789" y="83051"/>
                  </a:cubicBezTo>
                  <a:cubicBezTo>
                    <a:pt x="18439" y="89401"/>
                    <a:pt x="21614" y="105276"/>
                    <a:pt x="8914" y="102101"/>
                  </a:cubicBezTo>
                  <a:cubicBezTo>
                    <a:pt x="-6961" y="98926"/>
                    <a:pt x="2564" y="86226"/>
                    <a:pt x="5739" y="76701"/>
                  </a:cubicBezTo>
                  <a:cubicBezTo>
                    <a:pt x="12089" y="54476"/>
                    <a:pt x="18439" y="35426"/>
                    <a:pt x="27964" y="16376"/>
                  </a:cubicBezTo>
                  <a:cubicBezTo>
                    <a:pt x="31139" y="10026"/>
                    <a:pt x="27964" y="-2674"/>
                    <a:pt x="40664" y="501"/>
                  </a:cubicBezTo>
                  <a:cubicBezTo>
                    <a:pt x="50189" y="501"/>
                    <a:pt x="56539" y="10026"/>
                    <a:pt x="59714" y="19551"/>
                  </a:cubicBezTo>
                  <a:cubicBezTo>
                    <a:pt x="56539" y="32251"/>
                    <a:pt x="59714" y="48126"/>
                    <a:pt x="69239" y="7670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DB46A0C0-BA61-4D1A-918A-628BFC80D105}"/>
                </a:ext>
              </a:extLst>
            </p:cNvPr>
            <p:cNvSpPr/>
            <p:nvPr/>
          </p:nvSpPr>
          <p:spPr>
            <a:xfrm>
              <a:off x="6181060" y="2275739"/>
              <a:ext cx="99463" cy="107824"/>
            </a:xfrm>
            <a:custGeom>
              <a:avLst/>
              <a:gdLst>
                <a:gd name="connsiteX0" fmla="*/ 77787 w 104876"/>
                <a:gd name="connsiteY0" fmla="*/ 56846 h 113692"/>
                <a:gd name="connsiteX1" fmla="*/ 103188 w 104876"/>
                <a:gd name="connsiteY1" fmla="*/ 69546 h 113692"/>
                <a:gd name="connsiteX2" fmla="*/ 87312 w 104876"/>
                <a:gd name="connsiteY2" fmla="*/ 107646 h 113692"/>
                <a:gd name="connsiteX3" fmla="*/ 14287 w 104876"/>
                <a:gd name="connsiteY3" fmla="*/ 94946 h 113692"/>
                <a:gd name="connsiteX4" fmla="*/ 14287 w 104876"/>
                <a:gd name="connsiteY4" fmla="*/ 18746 h 113692"/>
                <a:gd name="connsiteX5" fmla="*/ 84137 w 104876"/>
                <a:gd name="connsiteY5" fmla="*/ 6046 h 113692"/>
                <a:gd name="connsiteX6" fmla="*/ 103188 w 104876"/>
                <a:gd name="connsiteY6" fmla="*/ 34621 h 113692"/>
                <a:gd name="connsiteX7" fmla="*/ 77787 w 104876"/>
                <a:gd name="connsiteY7" fmla="*/ 28271 h 113692"/>
                <a:gd name="connsiteX8" fmla="*/ 39687 w 104876"/>
                <a:gd name="connsiteY8" fmla="*/ 25096 h 113692"/>
                <a:gd name="connsiteX9" fmla="*/ 26987 w 104876"/>
                <a:gd name="connsiteY9" fmla="*/ 72721 h 113692"/>
                <a:gd name="connsiteX10" fmla="*/ 52388 w 104876"/>
                <a:gd name="connsiteY10" fmla="*/ 91771 h 113692"/>
                <a:gd name="connsiteX11" fmla="*/ 74612 w 104876"/>
                <a:gd name="connsiteY11" fmla="*/ 85421 h 113692"/>
                <a:gd name="connsiteX12" fmla="*/ 61912 w 104876"/>
                <a:gd name="connsiteY12" fmla="*/ 69546 h 113692"/>
                <a:gd name="connsiteX13" fmla="*/ 55563 w 104876"/>
                <a:gd name="connsiteY13" fmla="*/ 60021 h 113692"/>
                <a:gd name="connsiteX14" fmla="*/ 77787 w 104876"/>
                <a:gd name="connsiteY14" fmla="*/ 56846 h 113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876" h="113692">
                  <a:moveTo>
                    <a:pt x="77787" y="56846"/>
                  </a:moveTo>
                  <a:cubicBezTo>
                    <a:pt x="84137" y="60021"/>
                    <a:pt x="103188" y="50496"/>
                    <a:pt x="103188" y="69546"/>
                  </a:cubicBezTo>
                  <a:cubicBezTo>
                    <a:pt x="103188" y="82246"/>
                    <a:pt x="106363" y="101296"/>
                    <a:pt x="87312" y="107646"/>
                  </a:cubicBezTo>
                  <a:cubicBezTo>
                    <a:pt x="61912" y="117171"/>
                    <a:pt x="36512" y="117171"/>
                    <a:pt x="14287" y="94946"/>
                  </a:cubicBezTo>
                  <a:cubicBezTo>
                    <a:pt x="-4762" y="75896"/>
                    <a:pt x="-4762" y="40971"/>
                    <a:pt x="14287" y="18746"/>
                  </a:cubicBezTo>
                  <a:cubicBezTo>
                    <a:pt x="33337" y="-3479"/>
                    <a:pt x="58738" y="-3479"/>
                    <a:pt x="84137" y="6046"/>
                  </a:cubicBezTo>
                  <a:cubicBezTo>
                    <a:pt x="96837" y="12396"/>
                    <a:pt x="109538" y="21921"/>
                    <a:pt x="103188" y="34621"/>
                  </a:cubicBezTo>
                  <a:cubicBezTo>
                    <a:pt x="93662" y="50496"/>
                    <a:pt x="84137" y="34621"/>
                    <a:pt x="77787" y="28271"/>
                  </a:cubicBezTo>
                  <a:cubicBezTo>
                    <a:pt x="65087" y="18746"/>
                    <a:pt x="49213" y="18746"/>
                    <a:pt x="39687" y="25096"/>
                  </a:cubicBezTo>
                  <a:cubicBezTo>
                    <a:pt x="23812" y="37796"/>
                    <a:pt x="23812" y="53671"/>
                    <a:pt x="26987" y="72721"/>
                  </a:cubicBezTo>
                  <a:cubicBezTo>
                    <a:pt x="30162" y="85421"/>
                    <a:pt x="39688" y="91771"/>
                    <a:pt x="52388" y="91771"/>
                  </a:cubicBezTo>
                  <a:cubicBezTo>
                    <a:pt x="58738" y="91771"/>
                    <a:pt x="71437" y="94946"/>
                    <a:pt x="74612" y="85421"/>
                  </a:cubicBezTo>
                  <a:cubicBezTo>
                    <a:pt x="80962" y="72721"/>
                    <a:pt x="68262" y="72721"/>
                    <a:pt x="61912" y="69546"/>
                  </a:cubicBezTo>
                  <a:cubicBezTo>
                    <a:pt x="55563" y="69546"/>
                    <a:pt x="55563" y="63196"/>
                    <a:pt x="55563" y="60021"/>
                  </a:cubicBezTo>
                  <a:cubicBezTo>
                    <a:pt x="58738" y="50496"/>
                    <a:pt x="68262" y="53671"/>
                    <a:pt x="77787" y="568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73FB68CA-904D-4828-A8BF-37AB7B778780}"/>
                </a:ext>
              </a:extLst>
            </p:cNvPr>
            <p:cNvSpPr/>
            <p:nvPr/>
          </p:nvSpPr>
          <p:spPr>
            <a:xfrm>
              <a:off x="5773484" y="2050046"/>
              <a:ext cx="125518" cy="120822"/>
            </a:xfrm>
            <a:custGeom>
              <a:avLst/>
              <a:gdLst>
                <a:gd name="connsiteX0" fmla="*/ 53517 w 132347"/>
                <a:gd name="connsiteY0" fmla="*/ 43992 h 127396"/>
                <a:gd name="connsiteX1" fmla="*/ 18592 w 132347"/>
                <a:gd name="connsiteY1" fmla="*/ 72567 h 127396"/>
                <a:gd name="connsiteX2" fmla="*/ 2717 w 132347"/>
                <a:gd name="connsiteY2" fmla="*/ 72567 h 127396"/>
                <a:gd name="connsiteX3" fmla="*/ 5892 w 132347"/>
                <a:gd name="connsiteY3" fmla="*/ 56692 h 127396"/>
                <a:gd name="connsiteX4" fmla="*/ 66217 w 132347"/>
                <a:gd name="connsiteY4" fmla="*/ 5892 h 127396"/>
                <a:gd name="connsiteX5" fmla="*/ 85267 w 132347"/>
                <a:gd name="connsiteY5" fmla="*/ 2717 h 127396"/>
                <a:gd name="connsiteX6" fmla="*/ 91617 w 132347"/>
                <a:gd name="connsiteY6" fmla="*/ 21767 h 127396"/>
                <a:gd name="connsiteX7" fmla="*/ 75742 w 132347"/>
                <a:gd name="connsiteY7" fmla="*/ 85267 h 127396"/>
                <a:gd name="connsiteX8" fmla="*/ 110667 w 132347"/>
                <a:gd name="connsiteY8" fmla="*/ 56692 h 127396"/>
                <a:gd name="connsiteX9" fmla="*/ 129717 w 132347"/>
                <a:gd name="connsiteY9" fmla="*/ 53517 h 127396"/>
                <a:gd name="connsiteX10" fmla="*/ 123367 w 132347"/>
                <a:gd name="connsiteY10" fmla="*/ 72567 h 127396"/>
                <a:gd name="connsiteX11" fmla="*/ 69392 w 132347"/>
                <a:gd name="connsiteY11" fmla="*/ 117017 h 127396"/>
                <a:gd name="connsiteX12" fmla="*/ 47167 w 132347"/>
                <a:gd name="connsiteY12" fmla="*/ 123367 h 127396"/>
                <a:gd name="connsiteX13" fmla="*/ 43992 w 132347"/>
                <a:gd name="connsiteY13" fmla="*/ 97967 h 127396"/>
                <a:gd name="connsiteX14" fmla="*/ 53517 w 132347"/>
                <a:gd name="connsiteY14" fmla="*/ 43992 h 12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2347" h="127396">
                  <a:moveTo>
                    <a:pt x="53517" y="43992"/>
                  </a:moveTo>
                  <a:cubicBezTo>
                    <a:pt x="40817" y="56692"/>
                    <a:pt x="28117" y="63042"/>
                    <a:pt x="18592" y="72567"/>
                  </a:cubicBezTo>
                  <a:cubicBezTo>
                    <a:pt x="12242" y="78917"/>
                    <a:pt x="5892" y="78917"/>
                    <a:pt x="2717" y="72567"/>
                  </a:cubicBezTo>
                  <a:cubicBezTo>
                    <a:pt x="-3633" y="66217"/>
                    <a:pt x="2717" y="59867"/>
                    <a:pt x="5892" y="56692"/>
                  </a:cubicBezTo>
                  <a:cubicBezTo>
                    <a:pt x="24942" y="40817"/>
                    <a:pt x="47167" y="21767"/>
                    <a:pt x="66217" y="5892"/>
                  </a:cubicBezTo>
                  <a:cubicBezTo>
                    <a:pt x="72567" y="2717"/>
                    <a:pt x="75742" y="-3633"/>
                    <a:pt x="85267" y="2717"/>
                  </a:cubicBezTo>
                  <a:cubicBezTo>
                    <a:pt x="91617" y="9067"/>
                    <a:pt x="91617" y="15417"/>
                    <a:pt x="91617" y="21767"/>
                  </a:cubicBezTo>
                  <a:cubicBezTo>
                    <a:pt x="88442" y="40817"/>
                    <a:pt x="75742" y="56692"/>
                    <a:pt x="75742" y="85267"/>
                  </a:cubicBezTo>
                  <a:cubicBezTo>
                    <a:pt x="88442" y="75742"/>
                    <a:pt x="97967" y="66217"/>
                    <a:pt x="110667" y="56692"/>
                  </a:cubicBezTo>
                  <a:cubicBezTo>
                    <a:pt x="117017" y="50342"/>
                    <a:pt x="123367" y="43992"/>
                    <a:pt x="129717" y="53517"/>
                  </a:cubicBezTo>
                  <a:cubicBezTo>
                    <a:pt x="136067" y="63042"/>
                    <a:pt x="129717" y="69392"/>
                    <a:pt x="123367" y="72567"/>
                  </a:cubicBezTo>
                  <a:cubicBezTo>
                    <a:pt x="107492" y="88442"/>
                    <a:pt x="88442" y="104317"/>
                    <a:pt x="69392" y="117017"/>
                  </a:cubicBezTo>
                  <a:cubicBezTo>
                    <a:pt x="63042" y="123367"/>
                    <a:pt x="56692" y="132892"/>
                    <a:pt x="47167" y="123367"/>
                  </a:cubicBezTo>
                  <a:cubicBezTo>
                    <a:pt x="37642" y="117017"/>
                    <a:pt x="40817" y="107492"/>
                    <a:pt x="43992" y="97967"/>
                  </a:cubicBezTo>
                  <a:cubicBezTo>
                    <a:pt x="47167" y="85267"/>
                    <a:pt x="56692" y="69392"/>
                    <a:pt x="53517" y="43992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03D4E530-7FD6-440C-ACBA-96365EE9C28E}"/>
                </a:ext>
              </a:extLst>
            </p:cNvPr>
            <p:cNvSpPr/>
            <p:nvPr/>
          </p:nvSpPr>
          <p:spPr>
            <a:xfrm>
              <a:off x="6450560" y="2257384"/>
              <a:ext cx="105391" cy="112003"/>
            </a:xfrm>
            <a:custGeom>
              <a:avLst/>
              <a:gdLst>
                <a:gd name="connsiteX0" fmla="*/ 82550 w 111125"/>
                <a:gd name="connsiteY0" fmla="*/ 69850 h 118097"/>
                <a:gd name="connsiteX1" fmla="*/ 69850 w 111125"/>
                <a:gd name="connsiteY1" fmla="*/ 19050 h 118097"/>
                <a:gd name="connsiteX2" fmla="*/ 76200 w 111125"/>
                <a:gd name="connsiteY2" fmla="*/ 0 h 118097"/>
                <a:gd name="connsiteX3" fmla="*/ 88900 w 111125"/>
                <a:gd name="connsiteY3" fmla="*/ 12700 h 118097"/>
                <a:gd name="connsiteX4" fmla="*/ 107950 w 111125"/>
                <a:gd name="connsiteY4" fmla="*/ 82550 h 118097"/>
                <a:gd name="connsiteX5" fmla="*/ 104775 w 111125"/>
                <a:gd name="connsiteY5" fmla="*/ 104775 h 118097"/>
                <a:gd name="connsiteX6" fmla="*/ 82550 w 111125"/>
                <a:gd name="connsiteY6" fmla="*/ 98425 h 118097"/>
                <a:gd name="connsiteX7" fmla="*/ 69850 w 111125"/>
                <a:gd name="connsiteY7" fmla="*/ 85725 h 118097"/>
                <a:gd name="connsiteX8" fmla="*/ 41275 w 111125"/>
                <a:gd name="connsiteY8" fmla="*/ 66675 h 118097"/>
                <a:gd name="connsiteX9" fmla="*/ 44450 w 111125"/>
                <a:gd name="connsiteY9" fmla="*/ 98425 h 118097"/>
                <a:gd name="connsiteX10" fmla="*/ 38100 w 111125"/>
                <a:gd name="connsiteY10" fmla="*/ 117475 h 118097"/>
                <a:gd name="connsiteX11" fmla="*/ 22225 w 111125"/>
                <a:gd name="connsiteY11" fmla="*/ 101600 h 118097"/>
                <a:gd name="connsiteX12" fmla="*/ 3175 w 111125"/>
                <a:gd name="connsiteY12" fmla="*/ 31750 h 118097"/>
                <a:gd name="connsiteX13" fmla="*/ 6350 w 111125"/>
                <a:gd name="connsiteY13" fmla="*/ 12700 h 118097"/>
                <a:gd name="connsiteX14" fmla="*/ 28575 w 111125"/>
                <a:gd name="connsiteY14" fmla="*/ 15875 h 118097"/>
                <a:gd name="connsiteX15" fmla="*/ 82550 w 111125"/>
                <a:gd name="connsiteY15" fmla="*/ 69850 h 11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1125" h="118097">
                  <a:moveTo>
                    <a:pt x="82550" y="69850"/>
                  </a:moveTo>
                  <a:cubicBezTo>
                    <a:pt x="76200" y="47625"/>
                    <a:pt x="73025" y="34925"/>
                    <a:pt x="69850" y="19050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5725" y="0"/>
                    <a:pt x="88900" y="6350"/>
                    <a:pt x="88900" y="12700"/>
                  </a:cubicBezTo>
                  <a:cubicBezTo>
                    <a:pt x="95250" y="34925"/>
                    <a:pt x="101600" y="60325"/>
                    <a:pt x="107950" y="82550"/>
                  </a:cubicBezTo>
                  <a:cubicBezTo>
                    <a:pt x="111125" y="88900"/>
                    <a:pt x="114300" y="98425"/>
                    <a:pt x="104775" y="104775"/>
                  </a:cubicBezTo>
                  <a:cubicBezTo>
                    <a:pt x="95250" y="107950"/>
                    <a:pt x="88900" y="104775"/>
                    <a:pt x="82550" y="98425"/>
                  </a:cubicBezTo>
                  <a:cubicBezTo>
                    <a:pt x="79375" y="95250"/>
                    <a:pt x="73025" y="92075"/>
                    <a:pt x="69850" y="85725"/>
                  </a:cubicBezTo>
                  <a:cubicBezTo>
                    <a:pt x="60325" y="79375"/>
                    <a:pt x="50800" y="60325"/>
                    <a:pt x="41275" y="66675"/>
                  </a:cubicBezTo>
                  <a:cubicBezTo>
                    <a:pt x="28575" y="73025"/>
                    <a:pt x="44450" y="88900"/>
                    <a:pt x="44450" y="98425"/>
                  </a:cubicBezTo>
                  <a:cubicBezTo>
                    <a:pt x="44450" y="104775"/>
                    <a:pt x="50800" y="114300"/>
                    <a:pt x="38100" y="117475"/>
                  </a:cubicBezTo>
                  <a:cubicBezTo>
                    <a:pt x="28575" y="120650"/>
                    <a:pt x="25400" y="111125"/>
                    <a:pt x="22225" y="101600"/>
                  </a:cubicBezTo>
                  <a:cubicBezTo>
                    <a:pt x="15875" y="79375"/>
                    <a:pt x="9525" y="53975"/>
                    <a:pt x="3175" y="31750"/>
                  </a:cubicBezTo>
                  <a:cubicBezTo>
                    <a:pt x="0" y="25400"/>
                    <a:pt x="-3175" y="19050"/>
                    <a:pt x="6350" y="12700"/>
                  </a:cubicBezTo>
                  <a:cubicBezTo>
                    <a:pt x="12700" y="9525"/>
                    <a:pt x="22225" y="9525"/>
                    <a:pt x="28575" y="15875"/>
                  </a:cubicBezTo>
                  <a:cubicBezTo>
                    <a:pt x="44450" y="34925"/>
                    <a:pt x="60325" y="47625"/>
                    <a:pt x="82550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476BF907-5686-4396-B014-A743621F1810}"/>
                </a:ext>
              </a:extLst>
            </p:cNvPr>
            <p:cNvSpPr/>
            <p:nvPr/>
          </p:nvSpPr>
          <p:spPr>
            <a:xfrm>
              <a:off x="6747711" y="2072367"/>
              <a:ext cx="133445" cy="116660"/>
            </a:xfrm>
            <a:custGeom>
              <a:avLst/>
              <a:gdLst>
                <a:gd name="connsiteX0" fmla="*/ 19837 w 47996"/>
                <a:gd name="connsiteY0" fmla="*/ 8063 h 41959"/>
                <a:gd name="connsiteX1" fmla="*/ 11173 w 47996"/>
                <a:gd name="connsiteY1" fmla="*/ 16727 h 41959"/>
                <a:gd name="connsiteX2" fmla="*/ 16588 w 47996"/>
                <a:gd name="connsiteY2" fmla="*/ 21059 h 41959"/>
                <a:gd name="connsiteX3" fmla="*/ 24169 w 47996"/>
                <a:gd name="connsiteY3" fmla="*/ 11312 h 41959"/>
                <a:gd name="connsiteX4" fmla="*/ 19837 w 47996"/>
                <a:gd name="connsiteY4" fmla="*/ 8063 h 41959"/>
                <a:gd name="connsiteX5" fmla="*/ 22816 w 47996"/>
                <a:gd name="connsiteY5" fmla="*/ 346 h 41959"/>
                <a:gd name="connsiteX6" fmla="*/ 28502 w 47996"/>
                <a:gd name="connsiteY6" fmla="*/ 4813 h 41959"/>
                <a:gd name="connsiteX7" fmla="*/ 47996 w 47996"/>
                <a:gd name="connsiteY7" fmla="*/ 18893 h 41959"/>
                <a:gd name="connsiteX8" fmla="*/ 31751 w 47996"/>
                <a:gd name="connsiteY8" fmla="*/ 23225 h 41959"/>
                <a:gd name="connsiteX9" fmla="*/ 23087 w 47996"/>
                <a:gd name="connsiteY9" fmla="*/ 25391 h 41959"/>
                <a:gd name="connsiteX10" fmla="*/ 26336 w 47996"/>
                <a:gd name="connsiteY10" fmla="*/ 32972 h 41959"/>
                <a:gd name="connsiteX11" fmla="*/ 28502 w 47996"/>
                <a:gd name="connsiteY11" fmla="*/ 40553 h 41959"/>
                <a:gd name="connsiteX12" fmla="*/ 20921 w 47996"/>
                <a:gd name="connsiteY12" fmla="*/ 39470 h 41959"/>
                <a:gd name="connsiteX13" fmla="*/ 10090 w 47996"/>
                <a:gd name="connsiteY13" fmla="*/ 29723 h 41959"/>
                <a:gd name="connsiteX14" fmla="*/ 343 w 47996"/>
                <a:gd name="connsiteY14" fmla="*/ 17810 h 41959"/>
                <a:gd name="connsiteX15" fmla="*/ 15505 w 47996"/>
                <a:gd name="connsiteY15" fmla="*/ 1564 h 41959"/>
                <a:gd name="connsiteX16" fmla="*/ 22816 w 47996"/>
                <a:gd name="connsiteY16" fmla="*/ 346 h 41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7996" h="41959">
                  <a:moveTo>
                    <a:pt x="19837" y="8063"/>
                  </a:moveTo>
                  <a:cubicBezTo>
                    <a:pt x="15505" y="9146"/>
                    <a:pt x="11173" y="12395"/>
                    <a:pt x="11173" y="16727"/>
                  </a:cubicBezTo>
                  <a:cubicBezTo>
                    <a:pt x="11173" y="18893"/>
                    <a:pt x="13339" y="22142"/>
                    <a:pt x="16588" y="21059"/>
                  </a:cubicBezTo>
                  <a:cubicBezTo>
                    <a:pt x="19837" y="18893"/>
                    <a:pt x="23086" y="15644"/>
                    <a:pt x="24169" y="11312"/>
                  </a:cubicBezTo>
                  <a:cubicBezTo>
                    <a:pt x="23086" y="10229"/>
                    <a:pt x="22003" y="6980"/>
                    <a:pt x="19837" y="8063"/>
                  </a:cubicBezTo>
                  <a:close/>
                  <a:moveTo>
                    <a:pt x="22816" y="346"/>
                  </a:moveTo>
                  <a:cubicBezTo>
                    <a:pt x="24982" y="1023"/>
                    <a:pt x="26878" y="2647"/>
                    <a:pt x="28502" y="4813"/>
                  </a:cubicBezTo>
                  <a:cubicBezTo>
                    <a:pt x="37166" y="15644"/>
                    <a:pt x="37166" y="15644"/>
                    <a:pt x="47996" y="18893"/>
                  </a:cubicBezTo>
                  <a:cubicBezTo>
                    <a:pt x="44747" y="27557"/>
                    <a:pt x="38249" y="24308"/>
                    <a:pt x="31751" y="23225"/>
                  </a:cubicBezTo>
                  <a:cubicBezTo>
                    <a:pt x="28502" y="23225"/>
                    <a:pt x="25253" y="22142"/>
                    <a:pt x="23087" y="25391"/>
                  </a:cubicBezTo>
                  <a:cubicBezTo>
                    <a:pt x="20921" y="29723"/>
                    <a:pt x="25253" y="30806"/>
                    <a:pt x="26336" y="32972"/>
                  </a:cubicBezTo>
                  <a:cubicBezTo>
                    <a:pt x="27419" y="35138"/>
                    <a:pt x="32834" y="36221"/>
                    <a:pt x="28502" y="40553"/>
                  </a:cubicBezTo>
                  <a:cubicBezTo>
                    <a:pt x="25253" y="43802"/>
                    <a:pt x="23087" y="40553"/>
                    <a:pt x="20921" y="39470"/>
                  </a:cubicBezTo>
                  <a:cubicBezTo>
                    <a:pt x="17671" y="36221"/>
                    <a:pt x="13339" y="32972"/>
                    <a:pt x="10090" y="29723"/>
                  </a:cubicBezTo>
                  <a:cubicBezTo>
                    <a:pt x="6841" y="25391"/>
                    <a:pt x="-1823" y="23225"/>
                    <a:pt x="343" y="17810"/>
                  </a:cubicBezTo>
                  <a:cubicBezTo>
                    <a:pt x="2509" y="11312"/>
                    <a:pt x="9007" y="5896"/>
                    <a:pt x="15505" y="1564"/>
                  </a:cubicBezTo>
                  <a:cubicBezTo>
                    <a:pt x="18213" y="-60"/>
                    <a:pt x="20650" y="-331"/>
                    <a:pt x="22816" y="3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FFC1D7F1-EEA7-456C-B524-D4FC2911616F}"/>
                </a:ext>
              </a:extLst>
            </p:cNvPr>
            <p:cNvSpPr/>
            <p:nvPr/>
          </p:nvSpPr>
          <p:spPr>
            <a:xfrm>
              <a:off x="5853885" y="2126655"/>
              <a:ext cx="112108" cy="112659"/>
            </a:xfrm>
            <a:custGeom>
              <a:avLst/>
              <a:gdLst>
                <a:gd name="connsiteX0" fmla="*/ 25077 w 40322"/>
                <a:gd name="connsiteY0" fmla="*/ 11279 h 40520"/>
                <a:gd name="connsiteX1" fmla="*/ 9915 w 40322"/>
                <a:gd name="connsiteY1" fmla="*/ 27525 h 40520"/>
                <a:gd name="connsiteX2" fmla="*/ 18579 w 40322"/>
                <a:gd name="connsiteY2" fmla="*/ 34023 h 40520"/>
                <a:gd name="connsiteX3" fmla="*/ 32658 w 40322"/>
                <a:gd name="connsiteY3" fmla="*/ 21027 h 40520"/>
                <a:gd name="connsiteX4" fmla="*/ 25077 w 40322"/>
                <a:gd name="connsiteY4" fmla="*/ 11279 h 40520"/>
                <a:gd name="connsiteX5" fmla="*/ 25077 w 40322"/>
                <a:gd name="connsiteY5" fmla="*/ 449 h 40520"/>
                <a:gd name="connsiteX6" fmla="*/ 40239 w 40322"/>
                <a:gd name="connsiteY6" fmla="*/ 22109 h 40520"/>
                <a:gd name="connsiteX7" fmla="*/ 17496 w 40322"/>
                <a:gd name="connsiteY7" fmla="*/ 40520 h 40520"/>
                <a:gd name="connsiteX8" fmla="*/ 1251 w 40322"/>
                <a:gd name="connsiteY8" fmla="*/ 28607 h 40520"/>
                <a:gd name="connsiteX9" fmla="*/ 1251 w 40322"/>
                <a:gd name="connsiteY9" fmla="*/ 23192 h 40520"/>
                <a:gd name="connsiteX10" fmla="*/ 20745 w 40322"/>
                <a:gd name="connsiteY10" fmla="*/ 1532 h 40520"/>
                <a:gd name="connsiteX11" fmla="*/ 25077 w 40322"/>
                <a:gd name="connsiteY11" fmla="*/ 449 h 4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22" h="40520">
                  <a:moveTo>
                    <a:pt x="25077" y="11279"/>
                  </a:moveTo>
                  <a:cubicBezTo>
                    <a:pt x="23994" y="10196"/>
                    <a:pt x="9915" y="25359"/>
                    <a:pt x="9915" y="27525"/>
                  </a:cubicBezTo>
                  <a:cubicBezTo>
                    <a:pt x="10998" y="31857"/>
                    <a:pt x="15330" y="34023"/>
                    <a:pt x="18579" y="34023"/>
                  </a:cubicBezTo>
                  <a:cubicBezTo>
                    <a:pt x="27243" y="34023"/>
                    <a:pt x="29409" y="27525"/>
                    <a:pt x="32658" y="21027"/>
                  </a:cubicBezTo>
                  <a:cubicBezTo>
                    <a:pt x="32658" y="15611"/>
                    <a:pt x="29409" y="12362"/>
                    <a:pt x="25077" y="11279"/>
                  </a:cubicBezTo>
                  <a:close/>
                  <a:moveTo>
                    <a:pt x="25077" y="449"/>
                  </a:moveTo>
                  <a:cubicBezTo>
                    <a:pt x="31575" y="1532"/>
                    <a:pt x="41322" y="15611"/>
                    <a:pt x="40239" y="22109"/>
                  </a:cubicBezTo>
                  <a:cubicBezTo>
                    <a:pt x="39156" y="31856"/>
                    <a:pt x="29409" y="40520"/>
                    <a:pt x="17496" y="40520"/>
                  </a:cubicBezTo>
                  <a:cubicBezTo>
                    <a:pt x="12081" y="40520"/>
                    <a:pt x="7749" y="34022"/>
                    <a:pt x="1251" y="28607"/>
                  </a:cubicBezTo>
                  <a:cubicBezTo>
                    <a:pt x="-916" y="27524"/>
                    <a:pt x="167" y="25358"/>
                    <a:pt x="1251" y="23192"/>
                  </a:cubicBezTo>
                  <a:cubicBezTo>
                    <a:pt x="7749" y="15611"/>
                    <a:pt x="14247" y="8030"/>
                    <a:pt x="20745" y="1532"/>
                  </a:cubicBezTo>
                  <a:cubicBezTo>
                    <a:pt x="21828" y="449"/>
                    <a:pt x="22911" y="-634"/>
                    <a:pt x="25077" y="44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6A42F607-AC4D-42CA-B114-A4FA01E7EA1A}"/>
                </a:ext>
              </a:extLst>
            </p:cNvPr>
            <p:cNvSpPr/>
            <p:nvPr/>
          </p:nvSpPr>
          <p:spPr>
            <a:xfrm>
              <a:off x="5959741" y="2199964"/>
              <a:ext cx="105391" cy="108611"/>
            </a:xfrm>
            <a:custGeom>
              <a:avLst/>
              <a:gdLst>
                <a:gd name="connsiteX0" fmla="*/ 19494 w 37906"/>
                <a:gd name="connsiteY0" fmla="*/ 7656 h 39064"/>
                <a:gd name="connsiteX1" fmla="*/ 7581 w 37906"/>
                <a:gd name="connsiteY1" fmla="*/ 22818 h 39064"/>
                <a:gd name="connsiteX2" fmla="*/ 17328 w 37906"/>
                <a:gd name="connsiteY2" fmla="*/ 32565 h 39064"/>
                <a:gd name="connsiteX3" fmla="*/ 29241 w 37906"/>
                <a:gd name="connsiteY3" fmla="*/ 16320 h 39064"/>
                <a:gd name="connsiteX4" fmla="*/ 19494 w 37906"/>
                <a:gd name="connsiteY4" fmla="*/ 7656 h 39064"/>
                <a:gd name="connsiteX5" fmla="*/ 19495 w 37906"/>
                <a:gd name="connsiteY5" fmla="*/ 75 h 39064"/>
                <a:gd name="connsiteX6" fmla="*/ 37906 w 37906"/>
                <a:gd name="connsiteY6" fmla="*/ 18487 h 39064"/>
                <a:gd name="connsiteX7" fmla="*/ 19495 w 37906"/>
                <a:gd name="connsiteY7" fmla="*/ 39064 h 39064"/>
                <a:gd name="connsiteX8" fmla="*/ 0 w 37906"/>
                <a:gd name="connsiteY8" fmla="*/ 20653 h 39064"/>
                <a:gd name="connsiteX9" fmla="*/ 19495 w 37906"/>
                <a:gd name="connsiteY9" fmla="*/ 75 h 39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906" h="39064">
                  <a:moveTo>
                    <a:pt x="19494" y="7656"/>
                  </a:moveTo>
                  <a:cubicBezTo>
                    <a:pt x="11913" y="8739"/>
                    <a:pt x="7581" y="15237"/>
                    <a:pt x="7581" y="22818"/>
                  </a:cubicBezTo>
                  <a:cubicBezTo>
                    <a:pt x="7581" y="29316"/>
                    <a:pt x="11913" y="31482"/>
                    <a:pt x="17328" y="32565"/>
                  </a:cubicBezTo>
                  <a:cubicBezTo>
                    <a:pt x="24909" y="30399"/>
                    <a:pt x="29241" y="24984"/>
                    <a:pt x="29241" y="16320"/>
                  </a:cubicBezTo>
                  <a:cubicBezTo>
                    <a:pt x="29241" y="10905"/>
                    <a:pt x="24909" y="6573"/>
                    <a:pt x="19494" y="7656"/>
                  </a:cubicBezTo>
                  <a:close/>
                  <a:moveTo>
                    <a:pt x="19495" y="75"/>
                  </a:moveTo>
                  <a:cubicBezTo>
                    <a:pt x="29242" y="1158"/>
                    <a:pt x="37906" y="9822"/>
                    <a:pt x="37906" y="18487"/>
                  </a:cubicBezTo>
                  <a:cubicBezTo>
                    <a:pt x="37906" y="29317"/>
                    <a:pt x="28159" y="39064"/>
                    <a:pt x="19495" y="39064"/>
                  </a:cubicBezTo>
                  <a:cubicBezTo>
                    <a:pt x="9747" y="39064"/>
                    <a:pt x="0" y="30400"/>
                    <a:pt x="0" y="20653"/>
                  </a:cubicBezTo>
                  <a:cubicBezTo>
                    <a:pt x="0" y="9822"/>
                    <a:pt x="10830" y="-1008"/>
                    <a:pt x="19495" y="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1B5F5AD5-5A6A-4545-801E-FABF9C23ADB1}"/>
                </a:ext>
              </a:extLst>
            </p:cNvPr>
            <p:cNvSpPr/>
            <p:nvPr/>
          </p:nvSpPr>
          <p:spPr>
            <a:xfrm>
              <a:off x="5666274" y="1866520"/>
              <a:ext cx="119154" cy="106804"/>
            </a:xfrm>
            <a:custGeom>
              <a:avLst/>
              <a:gdLst>
                <a:gd name="connsiteX0" fmla="*/ 103058 w 125637"/>
                <a:gd name="connsiteY0" fmla="*/ 12081 h 112614"/>
                <a:gd name="connsiteX1" fmla="*/ 84008 w 125637"/>
                <a:gd name="connsiteY1" fmla="*/ 24781 h 112614"/>
                <a:gd name="connsiteX2" fmla="*/ 71308 w 125637"/>
                <a:gd name="connsiteY2" fmla="*/ 50181 h 112614"/>
                <a:gd name="connsiteX3" fmla="*/ 96708 w 125637"/>
                <a:gd name="connsiteY3" fmla="*/ 62881 h 112614"/>
                <a:gd name="connsiteX4" fmla="*/ 125283 w 125637"/>
                <a:gd name="connsiteY4" fmla="*/ 66056 h 112614"/>
                <a:gd name="connsiteX5" fmla="*/ 103058 w 125637"/>
                <a:gd name="connsiteY5" fmla="*/ 85106 h 112614"/>
                <a:gd name="connsiteX6" fmla="*/ 52258 w 125637"/>
                <a:gd name="connsiteY6" fmla="*/ 104156 h 112614"/>
                <a:gd name="connsiteX7" fmla="*/ 23683 w 125637"/>
                <a:gd name="connsiteY7" fmla="*/ 100981 h 112614"/>
                <a:gd name="connsiteX8" fmla="*/ 42733 w 125637"/>
                <a:gd name="connsiteY8" fmla="*/ 81931 h 112614"/>
                <a:gd name="connsiteX9" fmla="*/ 58608 w 125637"/>
                <a:gd name="connsiteY9" fmla="*/ 59706 h 112614"/>
                <a:gd name="connsiteX10" fmla="*/ 26858 w 125637"/>
                <a:gd name="connsiteY10" fmla="*/ 43831 h 112614"/>
                <a:gd name="connsiteX11" fmla="*/ 1458 w 125637"/>
                <a:gd name="connsiteY11" fmla="*/ 43831 h 112614"/>
                <a:gd name="connsiteX12" fmla="*/ 20508 w 125637"/>
                <a:gd name="connsiteY12" fmla="*/ 24781 h 112614"/>
                <a:gd name="connsiteX13" fmla="*/ 84008 w 125637"/>
                <a:gd name="connsiteY13" fmla="*/ 2556 h 112614"/>
                <a:gd name="connsiteX14" fmla="*/ 103058 w 125637"/>
                <a:gd name="connsiteY14" fmla="*/ 12081 h 11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5637" h="112614">
                  <a:moveTo>
                    <a:pt x="103058" y="12081"/>
                  </a:moveTo>
                  <a:cubicBezTo>
                    <a:pt x="99883" y="24781"/>
                    <a:pt x="90358" y="24781"/>
                    <a:pt x="84008" y="24781"/>
                  </a:cubicBezTo>
                  <a:cubicBezTo>
                    <a:pt x="68133" y="27956"/>
                    <a:pt x="68133" y="37481"/>
                    <a:pt x="71308" y="50181"/>
                  </a:cubicBezTo>
                  <a:cubicBezTo>
                    <a:pt x="74483" y="62881"/>
                    <a:pt x="80833" y="69231"/>
                    <a:pt x="96708" y="62881"/>
                  </a:cubicBezTo>
                  <a:cubicBezTo>
                    <a:pt x="106233" y="59706"/>
                    <a:pt x="118933" y="50181"/>
                    <a:pt x="125283" y="66056"/>
                  </a:cubicBezTo>
                  <a:cubicBezTo>
                    <a:pt x="128458" y="81931"/>
                    <a:pt x="109408" y="78756"/>
                    <a:pt x="103058" y="85106"/>
                  </a:cubicBezTo>
                  <a:cubicBezTo>
                    <a:pt x="87183" y="91456"/>
                    <a:pt x="68133" y="97806"/>
                    <a:pt x="52258" y="104156"/>
                  </a:cubicBezTo>
                  <a:cubicBezTo>
                    <a:pt x="42733" y="107331"/>
                    <a:pt x="30033" y="123206"/>
                    <a:pt x="23683" y="100981"/>
                  </a:cubicBezTo>
                  <a:cubicBezTo>
                    <a:pt x="17333" y="85106"/>
                    <a:pt x="33208" y="88281"/>
                    <a:pt x="42733" y="81931"/>
                  </a:cubicBezTo>
                  <a:cubicBezTo>
                    <a:pt x="52258" y="75581"/>
                    <a:pt x="64958" y="75581"/>
                    <a:pt x="58608" y="59706"/>
                  </a:cubicBezTo>
                  <a:cubicBezTo>
                    <a:pt x="52258" y="43831"/>
                    <a:pt x="45908" y="34306"/>
                    <a:pt x="26858" y="43831"/>
                  </a:cubicBezTo>
                  <a:cubicBezTo>
                    <a:pt x="17333" y="47006"/>
                    <a:pt x="7808" y="56531"/>
                    <a:pt x="1458" y="43831"/>
                  </a:cubicBezTo>
                  <a:cubicBezTo>
                    <a:pt x="-4892" y="24781"/>
                    <a:pt x="10983" y="27956"/>
                    <a:pt x="20508" y="24781"/>
                  </a:cubicBezTo>
                  <a:cubicBezTo>
                    <a:pt x="42733" y="15256"/>
                    <a:pt x="64958" y="8906"/>
                    <a:pt x="84008" y="2556"/>
                  </a:cubicBezTo>
                  <a:cubicBezTo>
                    <a:pt x="93533" y="-3794"/>
                    <a:pt x="99883" y="2556"/>
                    <a:pt x="103058" y="1208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C4C51FAE-C13E-4D22-84A4-5C3D4C2B7285}"/>
                </a:ext>
              </a:extLst>
            </p:cNvPr>
            <p:cNvSpPr/>
            <p:nvPr/>
          </p:nvSpPr>
          <p:spPr>
            <a:xfrm>
              <a:off x="6675330" y="2136937"/>
              <a:ext cx="120486" cy="115970"/>
            </a:xfrm>
            <a:custGeom>
              <a:avLst/>
              <a:gdLst>
                <a:gd name="connsiteX0" fmla="*/ 58273 w 127042"/>
                <a:gd name="connsiteY0" fmla="*/ 0 h 122280"/>
                <a:gd name="connsiteX1" fmla="*/ 64623 w 127042"/>
                <a:gd name="connsiteY1" fmla="*/ 6350 h 122280"/>
                <a:gd name="connsiteX2" fmla="*/ 61448 w 127042"/>
                <a:gd name="connsiteY2" fmla="*/ 19050 h 122280"/>
                <a:gd name="connsiteX3" fmla="*/ 32873 w 127042"/>
                <a:gd name="connsiteY3" fmla="*/ 53975 h 122280"/>
                <a:gd name="connsiteX4" fmla="*/ 70973 w 127042"/>
                <a:gd name="connsiteY4" fmla="*/ 41275 h 122280"/>
                <a:gd name="connsiteX5" fmla="*/ 86848 w 127042"/>
                <a:gd name="connsiteY5" fmla="*/ 41275 h 122280"/>
                <a:gd name="connsiteX6" fmla="*/ 83673 w 127042"/>
                <a:gd name="connsiteY6" fmla="*/ 57150 h 122280"/>
                <a:gd name="connsiteX7" fmla="*/ 61448 w 127042"/>
                <a:gd name="connsiteY7" fmla="*/ 88900 h 122280"/>
                <a:gd name="connsiteX8" fmla="*/ 102723 w 127042"/>
                <a:gd name="connsiteY8" fmla="*/ 76200 h 122280"/>
                <a:gd name="connsiteX9" fmla="*/ 124948 w 127042"/>
                <a:gd name="connsiteY9" fmla="*/ 73025 h 122280"/>
                <a:gd name="connsiteX10" fmla="*/ 115423 w 127042"/>
                <a:gd name="connsiteY10" fmla="*/ 92075 h 122280"/>
                <a:gd name="connsiteX11" fmla="*/ 26523 w 127042"/>
                <a:gd name="connsiteY11" fmla="*/ 85725 h 122280"/>
                <a:gd name="connsiteX12" fmla="*/ 1123 w 127042"/>
                <a:gd name="connsiteY12" fmla="*/ 47625 h 122280"/>
                <a:gd name="connsiteX13" fmla="*/ 51923 w 127042"/>
                <a:gd name="connsiteY13" fmla="*/ 3175 h 122280"/>
                <a:gd name="connsiteX14" fmla="*/ 58273 w 127042"/>
                <a:gd name="connsiteY14" fmla="*/ 0 h 12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7042" h="122280">
                  <a:moveTo>
                    <a:pt x="58273" y="0"/>
                  </a:moveTo>
                  <a:cubicBezTo>
                    <a:pt x="61448" y="3175"/>
                    <a:pt x="64623" y="3175"/>
                    <a:pt x="64623" y="6350"/>
                  </a:cubicBezTo>
                  <a:cubicBezTo>
                    <a:pt x="67798" y="12700"/>
                    <a:pt x="64623" y="15875"/>
                    <a:pt x="61448" y="19050"/>
                  </a:cubicBezTo>
                  <a:cubicBezTo>
                    <a:pt x="51923" y="31750"/>
                    <a:pt x="23348" y="38100"/>
                    <a:pt x="32873" y="53975"/>
                  </a:cubicBezTo>
                  <a:cubicBezTo>
                    <a:pt x="48748" y="76200"/>
                    <a:pt x="58273" y="44450"/>
                    <a:pt x="70973" y="41275"/>
                  </a:cubicBezTo>
                  <a:cubicBezTo>
                    <a:pt x="77323" y="41275"/>
                    <a:pt x="80498" y="34925"/>
                    <a:pt x="86848" y="41275"/>
                  </a:cubicBezTo>
                  <a:cubicBezTo>
                    <a:pt x="93198" y="50800"/>
                    <a:pt x="86848" y="53975"/>
                    <a:pt x="83673" y="57150"/>
                  </a:cubicBezTo>
                  <a:cubicBezTo>
                    <a:pt x="77323" y="69850"/>
                    <a:pt x="48748" y="69850"/>
                    <a:pt x="61448" y="88900"/>
                  </a:cubicBezTo>
                  <a:cubicBezTo>
                    <a:pt x="80498" y="114300"/>
                    <a:pt x="86848" y="79375"/>
                    <a:pt x="102723" y="76200"/>
                  </a:cubicBezTo>
                  <a:cubicBezTo>
                    <a:pt x="109073" y="73025"/>
                    <a:pt x="115423" y="60325"/>
                    <a:pt x="124948" y="73025"/>
                  </a:cubicBezTo>
                  <a:cubicBezTo>
                    <a:pt x="131298" y="82550"/>
                    <a:pt x="121773" y="85725"/>
                    <a:pt x="115423" y="92075"/>
                  </a:cubicBezTo>
                  <a:cubicBezTo>
                    <a:pt x="67798" y="133350"/>
                    <a:pt x="67798" y="133350"/>
                    <a:pt x="26523" y="85725"/>
                  </a:cubicBezTo>
                  <a:cubicBezTo>
                    <a:pt x="16998" y="73025"/>
                    <a:pt x="-5227" y="57150"/>
                    <a:pt x="1123" y="47625"/>
                  </a:cubicBezTo>
                  <a:cubicBezTo>
                    <a:pt x="13823" y="28575"/>
                    <a:pt x="36048" y="15875"/>
                    <a:pt x="51923" y="3175"/>
                  </a:cubicBezTo>
                  <a:cubicBezTo>
                    <a:pt x="51923" y="3175"/>
                    <a:pt x="55098" y="3175"/>
                    <a:pt x="58273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8DDBDAFE-DC67-49CE-B8AA-97FEC07A6172}"/>
                </a:ext>
              </a:extLst>
            </p:cNvPr>
            <p:cNvSpPr/>
            <p:nvPr/>
          </p:nvSpPr>
          <p:spPr>
            <a:xfrm>
              <a:off x="6821684" y="1991937"/>
              <a:ext cx="111747" cy="99833"/>
            </a:xfrm>
            <a:custGeom>
              <a:avLst/>
              <a:gdLst>
                <a:gd name="connsiteX0" fmla="*/ 72231 w 117826"/>
                <a:gd name="connsiteY0" fmla="*/ 105265 h 105264"/>
                <a:gd name="connsiteX1" fmla="*/ 53181 w 117826"/>
                <a:gd name="connsiteY1" fmla="*/ 95740 h 105264"/>
                <a:gd name="connsiteX2" fmla="*/ 69056 w 117826"/>
                <a:gd name="connsiteY2" fmla="*/ 83040 h 105264"/>
                <a:gd name="connsiteX3" fmla="*/ 91281 w 117826"/>
                <a:gd name="connsiteY3" fmla="*/ 73515 h 105264"/>
                <a:gd name="connsiteX4" fmla="*/ 91281 w 117826"/>
                <a:gd name="connsiteY4" fmla="*/ 51290 h 105264"/>
                <a:gd name="connsiteX5" fmla="*/ 72231 w 117826"/>
                <a:gd name="connsiteY5" fmla="*/ 51290 h 105264"/>
                <a:gd name="connsiteX6" fmla="*/ 53181 w 117826"/>
                <a:gd name="connsiteY6" fmla="*/ 67165 h 105264"/>
                <a:gd name="connsiteX7" fmla="*/ 8731 w 117826"/>
                <a:gd name="connsiteY7" fmla="*/ 67165 h 105264"/>
                <a:gd name="connsiteX8" fmla="*/ 5556 w 117826"/>
                <a:gd name="connsiteY8" fmla="*/ 25890 h 105264"/>
                <a:gd name="connsiteX9" fmla="*/ 46831 w 117826"/>
                <a:gd name="connsiteY9" fmla="*/ 490 h 105264"/>
                <a:gd name="connsiteX10" fmla="*/ 56356 w 117826"/>
                <a:gd name="connsiteY10" fmla="*/ 6840 h 105264"/>
                <a:gd name="connsiteX11" fmla="*/ 46831 w 117826"/>
                <a:gd name="connsiteY11" fmla="*/ 19540 h 105264"/>
                <a:gd name="connsiteX12" fmla="*/ 27781 w 117826"/>
                <a:gd name="connsiteY12" fmla="*/ 25890 h 105264"/>
                <a:gd name="connsiteX13" fmla="*/ 24606 w 117826"/>
                <a:gd name="connsiteY13" fmla="*/ 48115 h 105264"/>
                <a:gd name="connsiteX14" fmla="*/ 43656 w 117826"/>
                <a:gd name="connsiteY14" fmla="*/ 44940 h 105264"/>
                <a:gd name="connsiteX15" fmla="*/ 53181 w 117826"/>
                <a:gd name="connsiteY15" fmla="*/ 35415 h 105264"/>
                <a:gd name="connsiteX16" fmla="*/ 103981 w 117826"/>
                <a:gd name="connsiteY16" fmla="*/ 29065 h 105264"/>
                <a:gd name="connsiteX17" fmla="*/ 116681 w 117826"/>
                <a:gd name="connsiteY17" fmla="*/ 63990 h 105264"/>
                <a:gd name="connsiteX18" fmla="*/ 72231 w 117826"/>
                <a:gd name="connsiteY18" fmla="*/ 105265 h 105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7826" h="105264">
                  <a:moveTo>
                    <a:pt x="72231" y="105265"/>
                  </a:moveTo>
                  <a:cubicBezTo>
                    <a:pt x="65881" y="102090"/>
                    <a:pt x="53181" y="105265"/>
                    <a:pt x="53181" y="95740"/>
                  </a:cubicBezTo>
                  <a:cubicBezTo>
                    <a:pt x="53181" y="89390"/>
                    <a:pt x="56356" y="79865"/>
                    <a:pt x="69056" y="83040"/>
                  </a:cubicBezTo>
                  <a:cubicBezTo>
                    <a:pt x="78581" y="83040"/>
                    <a:pt x="84931" y="79865"/>
                    <a:pt x="91281" y="73515"/>
                  </a:cubicBezTo>
                  <a:cubicBezTo>
                    <a:pt x="94456" y="67165"/>
                    <a:pt x="100806" y="57640"/>
                    <a:pt x="91281" y="51290"/>
                  </a:cubicBezTo>
                  <a:cubicBezTo>
                    <a:pt x="84931" y="44940"/>
                    <a:pt x="78581" y="48115"/>
                    <a:pt x="72231" y="51290"/>
                  </a:cubicBezTo>
                  <a:cubicBezTo>
                    <a:pt x="65881" y="57640"/>
                    <a:pt x="59531" y="60815"/>
                    <a:pt x="53181" y="67165"/>
                  </a:cubicBezTo>
                  <a:cubicBezTo>
                    <a:pt x="37306" y="76690"/>
                    <a:pt x="24606" y="79865"/>
                    <a:pt x="8731" y="67165"/>
                  </a:cubicBezTo>
                  <a:cubicBezTo>
                    <a:pt x="-3969" y="54465"/>
                    <a:pt x="-794" y="38590"/>
                    <a:pt x="5556" y="25890"/>
                  </a:cubicBezTo>
                  <a:cubicBezTo>
                    <a:pt x="15081" y="10015"/>
                    <a:pt x="24606" y="-2685"/>
                    <a:pt x="46831" y="490"/>
                  </a:cubicBezTo>
                  <a:cubicBezTo>
                    <a:pt x="50006" y="490"/>
                    <a:pt x="56356" y="6840"/>
                    <a:pt x="56356" y="6840"/>
                  </a:cubicBezTo>
                  <a:cubicBezTo>
                    <a:pt x="56356" y="13190"/>
                    <a:pt x="53181" y="16365"/>
                    <a:pt x="46831" y="19540"/>
                  </a:cubicBezTo>
                  <a:cubicBezTo>
                    <a:pt x="40481" y="22715"/>
                    <a:pt x="34131" y="22715"/>
                    <a:pt x="27781" y="25890"/>
                  </a:cubicBezTo>
                  <a:cubicBezTo>
                    <a:pt x="24606" y="32240"/>
                    <a:pt x="18256" y="41765"/>
                    <a:pt x="24606" y="48115"/>
                  </a:cubicBezTo>
                  <a:cubicBezTo>
                    <a:pt x="30956" y="54465"/>
                    <a:pt x="37306" y="48115"/>
                    <a:pt x="43656" y="44940"/>
                  </a:cubicBezTo>
                  <a:lnTo>
                    <a:pt x="53181" y="35415"/>
                  </a:lnTo>
                  <a:cubicBezTo>
                    <a:pt x="69056" y="22715"/>
                    <a:pt x="84931" y="16365"/>
                    <a:pt x="103981" y="29065"/>
                  </a:cubicBezTo>
                  <a:cubicBezTo>
                    <a:pt x="116681" y="38590"/>
                    <a:pt x="119856" y="51290"/>
                    <a:pt x="116681" y="63990"/>
                  </a:cubicBezTo>
                  <a:cubicBezTo>
                    <a:pt x="107156" y="86215"/>
                    <a:pt x="94456" y="102090"/>
                    <a:pt x="72231" y="10526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DC4B8DB7-9175-4650-8176-4A0AA973A96A}"/>
                </a:ext>
              </a:extLst>
            </p:cNvPr>
            <p:cNvSpPr/>
            <p:nvPr/>
          </p:nvSpPr>
          <p:spPr>
            <a:xfrm>
              <a:off x="5639542" y="1772586"/>
              <a:ext cx="109420" cy="87783"/>
            </a:xfrm>
            <a:custGeom>
              <a:avLst/>
              <a:gdLst>
                <a:gd name="connsiteX0" fmla="*/ 115373 w 115372"/>
                <a:gd name="connsiteY0" fmla="*/ 41275 h 92561"/>
                <a:gd name="connsiteX1" fmla="*/ 109023 w 115372"/>
                <a:gd name="connsiteY1" fmla="*/ 69850 h 92561"/>
                <a:gd name="connsiteX2" fmla="*/ 93148 w 115372"/>
                <a:gd name="connsiteY2" fmla="*/ 79375 h 92561"/>
                <a:gd name="connsiteX3" fmla="*/ 86798 w 115372"/>
                <a:gd name="connsiteY3" fmla="*/ 60325 h 92561"/>
                <a:gd name="connsiteX4" fmla="*/ 93148 w 115372"/>
                <a:gd name="connsiteY4" fmla="*/ 38100 h 92561"/>
                <a:gd name="connsiteX5" fmla="*/ 83623 w 115372"/>
                <a:gd name="connsiteY5" fmla="*/ 25400 h 92561"/>
                <a:gd name="connsiteX6" fmla="*/ 70923 w 115372"/>
                <a:gd name="connsiteY6" fmla="*/ 34925 h 92561"/>
                <a:gd name="connsiteX7" fmla="*/ 67748 w 115372"/>
                <a:gd name="connsiteY7" fmla="*/ 63500 h 92561"/>
                <a:gd name="connsiteX8" fmla="*/ 32823 w 115372"/>
                <a:gd name="connsiteY8" fmla="*/ 92075 h 92561"/>
                <a:gd name="connsiteX9" fmla="*/ 1073 w 115372"/>
                <a:gd name="connsiteY9" fmla="*/ 53975 h 92561"/>
                <a:gd name="connsiteX10" fmla="*/ 20123 w 115372"/>
                <a:gd name="connsiteY10" fmla="*/ 9525 h 92561"/>
                <a:gd name="connsiteX11" fmla="*/ 32823 w 115372"/>
                <a:gd name="connsiteY11" fmla="*/ 9525 h 92561"/>
                <a:gd name="connsiteX12" fmla="*/ 32823 w 115372"/>
                <a:gd name="connsiteY12" fmla="*/ 25400 h 92561"/>
                <a:gd name="connsiteX13" fmla="*/ 23298 w 115372"/>
                <a:gd name="connsiteY13" fmla="*/ 53975 h 92561"/>
                <a:gd name="connsiteX14" fmla="*/ 35998 w 115372"/>
                <a:gd name="connsiteY14" fmla="*/ 66675 h 92561"/>
                <a:gd name="connsiteX15" fmla="*/ 48698 w 115372"/>
                <a:gd name="connsiteY15" fmla="*/ 53975 h 92561"/>
                <a:gd name="connsiteX16" fmla="*/ 48698 w 115372"/>
                <a:gd name="connsiteY16" fmla="*/ 41275 h 92561"/>
                <a:gd name="connsiteX17" fmla="*/ 80448 w 115372"/>
                <a:gd name="connsiteY17" fmla="*/ 0 h 92561"/>
                <a:gd name="connsiteX18" fmla="*/ 115373 w 115372"/>
                <a:gd name="connsiteY18" fmla="*/ 41275 h 9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5372" h="92561">
                  <a:moveTo>
                    <a:pt x="115373" y="41275"/>
                  </a:moveTo>
                  <a:cubicBezTo>
                    <a:pt x="115373" y="53975"/>
                    <a:pt x="115373" y="63500"/>
                    <a:pt x="109023" y="69850"/>
                  </a:cubicBezTo>
                  <a:cubicBezTo>
                    <a:pt x="105848" y="76200"/>
                    <a:pt x="99498" y="82550"/>
                    <a:pt x="93148" y="79375"/>
                  </a:cubicBezTo>
                  <a:cubicBezTo>
                    <a:pt x="86798" y="76200"/>
                    <a:pt x="86798" y="66675"/>
                    <a:pt x="86798" y="60325"/>
                  </a:cubicBezTo>
                  <a:cubicBezTo>
                    <a:pt x="89973" y="53975"/>
                    <a:pt x="96323" y="47625"/>
                    <a:pt x="93148" y="38100"/>
                  </a:cubicBezTo>
                  <a:cubicBezTo>
                    <a:pt x="89973" y="31750"/>
                    <a:pt x="93148" y="25400"/>
                    <a:pt x="83623" y="25400"/>
                  </a:cubicBezTo>
                  <a:cubicBezTo>
                    <a:pt x="77273" y="25400"/>
                    <a:pt x="74098" y="31750"/>
                    <a:pt x="70923" y="34925"/>
                  </a:cubicBezTo>
                  <a:cubicBezTo>
                    <a:pt x="67748" y="44450"/>
                    <a:pt x="70923" y="53975"/>
                    <a:pt x="67748" y="63500"/>
                  </a:cubicBezTo>
                  <a:cubicBezTo>
                    <a:pt x="64573" y="82550"/>
                    <a:pt x="51873" y="95250"/>
                    <a:pt x="32823" y="92075"/>
                  </a:cubicBezTo>
                  <a:cubicBezTo>
                    <a:pt x="10598" y="92075"/>
                    <a:pt x="4248" y="73025"/>
                    <a:pt x="1073" y="53975"/>
                  </a:cubicBezTo>
                  <a:cubicBezTo>
                    <a:pt x="-2102" y="34925"/>
                    <a:pt x="1073" y="19050"/>
                    <a:pt x="20123" y="9525"/>
                  </a:cubicBezTo>
                  <a:cubicBezTo>
                    <a:pt x="23298" y="6350"/>
                    <a:pt x="29648" y="6350"/>
                    <a:pt x="32823" y="9525"/>
                  </a:cubicBezTo>
                  <a:cubicBezTo>
                    <a:pt x="35998" y="15875"/>
                    <a:pt x="39173" y="19050"/>
                    <a:pt x="32823" y="25400"/>
                  </a:cubicBezTo>
                  <a:cubicBezTo>
                    <a:pt x="23298" y="31750"/>
                    <a:pt x="20123" y="41275"/>
                    <a:pt x="23298" y="53975"/>
                  </a:cubicBezTo>
                  <a:cubicBezTo>
                    <a:pt x="23298" y="60325"/>
                    <a:pt x="26473" y="66675"/>
                    <a:pt x="35998" y="66675"/>
                  </a:cubicBezTo>
                  <a:cubicBezTo>
                    <a:pt x="45523" y="66675"/>
                    <a:pt x="48698" y="60325"/>
                    <a:pt x="48698" y="53975"/>
                  </a:cubicBezTo>
                  <a:lnTo>
                    <a:pt x="48698" y="41275"/>
                  </a:lnTo>
                  <a:cubicBezTo>
                    <a:pt x="48698" y="19050"/>
                    <a:pt x="55048" y="0"/>
                    <a:pt x="80448" y="0"/>
                  </a:cubicBezTo>
                  <a:cubicBezTo>
                    <a:pt x="109023" y="3175"/>
                    <a:pt x="112198" y="25400"/>
                    <a:pt x="115373" y="412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87DDC85C-87F3-4078-A97D-CB893A1B0622}"/>
                </a:ext>
              </a:extLst>
            </p:cNvPr>
            <p:cNvSpPr/>
            <p:nvPr/>
          </p:nvSpPr>
          <p:spPr>
            <a:xfrm>
              <a:off x="6348180" y="2278461"/>
              <a:ext cx="87772" cy="108728"/>
            </a:xfrm>
            <a:custGeom>
              <a:avLst/>
              <a:gdLst>
                <a:gd name="connsiteX0" fmla="*/ 92075 w 92548"/>
                <a:gd name="connsiteY0" fmla="*/ 63500 h 114644"/>
                <a:gd name="connsiteX1" fmla="*/ 50800 w 92548"/>
                <a:gd name="connsiteY1" fmla="*/ 114300 h 114644"/>
                <a:gd name="connsiteX2" fmla="*/ 3175 w 92548"/>
                <a:gd name="connsiteY2" fmla="*/ 69850 h 114644"/>
                <a:gd name="connsiteX3" fmla="*/ 0 w 92548"/>
                <a:gd name="connsiteY3" fmla="*/ 22225 h 114644"/>
                <a:gd name="connsiteX4" fmla="*/ 9525 w 92548"/>
                <a:gd name="connsiteY4" fmla="*/ 6350 h 114644"/>
                <a:gd name="connsiteX5" fmla="*/ 22225 w 92548"/>
                <a:gd name="connsiteY5" fmla="*/ 22225 h 114644"/>
                <a:gd name="connsiteX6" fmla="*/ 28575 w 92548"/>
                <a:gd name="connsiteY6" fmla="*/ 69850 h 114644"/>
                <a:gd name="connsiteX7" fmla="*/ 50800 w 92548"/>
                <a:gd name="connsiteY7" fmla="*/ 95250 h 114644"/>
                <a:gd name="connsiteX8" fmla="*/ 69850 w 92548"/>
                <a:gd name="connsiteY8" fmla="*/ 66675 h 114644"/>
                <a:gd name="connsiteX9" fmla="*/ 66675 w 92548"/>
                <a:gd name="connsiteY9" fmla="*/ 22225 h 114644"/>
                <a:gd name="connsiteX10" fmla="*/ 76200 w 92548"/>
                <a:gd name="connsiteY10" fmla="*/ 0 h 114644"/>
                <a:gd name="connsiteX11" fmla="*/ 88900 w 92548"/>
                <a:gd name="connsiteY11" fmla="*/ 15875 h 114644"/>
                <a:gd name="connsiteX12" fmla="*/ 92075 w 92548"/>
                <a:gd name="connsiteY12" fmla="*/ 63500 h 114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548" h="114644">
                  <a:moveTo>
                    <a:pt x="92075" y="63500"/>
                  </a:moveTo>
                  <a:cubicBezTo>
                    <a:pt x="95250" y="95250"/>
                    <a:pt x="82550" y="111125"/>
                    <a:pt x="50800" y="114300"/>
                  </a:cubicBezTo>
                  <a:cubicBezTo>
                    <a:pt x="19050" y="117475"/>
                    <a:pt x="3175" y="98425"/>
                    <a:pt x="3175" y="69850"/>
                  </a:cubicBezTo>
                  <a:cubicBezTo>
                    <a:pt x="3175" y="53975"/>
                    <a:pt x="0" y="38100"/>
                    <a:pt x="0" y="22225"/>
                  </a:cubicBezTo>
                  <a:cubicBezTo>
                    <a:pt x="0" y="15875"/>
                    <a:pt x="0" y="6350"/>
                    <a:pt x="9525" y="6350"/>
                  </a:cubicBezTo>
                  <a:cubicBezTo>
                    <a:pt x="22225" y="6350"/>
                    <a:pt x="22225" y="12700"/>
                    <a:pt x="22225" y="22225"/>
                  </a:cubicBezTo>
                  <a:cubicBezTo>
                    <a:pt x="22225" y="38100"/>
                    <a:pt x="25400" y="53975"/>
                    <a:pt x="28575" y="69850"/>
                  </a:cubicBezTo>
                  <a:cubicBezTo>
                    <a:pt x="28575" y="82550"/>
                    <a:pt x="34925" y="95250"/>
                    <a:pt x="50800" y="95250"/>
                  </a:cubicBezTo>
                  <a:cubicBezTo>
                    <a:pt x="66675" y="95250"/>
                    <a:pt x="69850" y="82550"/>
                    <a:pt x="69850" y="66675"/>
                  </a:cubicBezTo>
                  <a:cubicBezTo>
                    <a:pt x="66675" y="50800"/>
                    <a:pt x="66675" y="38100"/>
                    <a:pt x="66675" y="22225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8900" y="0"/>
                    <a:pt x="88900" y="9525"/>
                    <a:pt x="88900" y="15875"/>
                  </a:cubicBezTo>
                  <a:cubicBezTo>
                    <a:pt x="88900" y="34925"/>
                    <a:pt x="92075" y="50800"/>
                    <a:pt x="92075" y="6350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F8969724-7D2D-43DB-B3CA-3970F7231828}"/>
                </a:ext>
              </a:extLst>
            </p:cNvPr>
            <p:cNvSpPr/>
            <p:nvPr/>
          </p:nvSpPr>
          <p:spPr>
            <a:xfrm>
              <a:off x="6477660" y="1019796"/>
              <a:ext cx="192713" cy="93508"/>
            </a:xfrm>
            <a:custGeom>
              <a:avLst/>
              <a:gdLst>
                <a:gd name="connsiteX0" fmla="*/ 0 w 203199"/>
                <a:gd name="connsiteY0" fmla="*/ 98425 h 98597"/>
                <a:gd name="connsiteX1" fmla="*/ 47625 w 203199"/>
                <a:gd name="connsiteY1" fmla="*/ 85725 h 98597"/>
                <a:gd name="connsiteX2" fmla="*/ 76200 w 203199"/>
                <a:gd name="connsiteY2" fmla="*/ 25400 h 98597"/>
                <a:gd name="connsiteX3" fmla="*/ 152400 w 203199"/>
                <a:gd name="connsiteY3" fmla="*/ 0 h 98597"/>
                <a:gd name="connsiteX4" fmla="*/ 203200 w 203199"/>
                <a:gd name="connsiteY4" fmla="*/ 31750 h 98597"/>
                <a:gd name="connsiteX5" fmla="*/ 0 w 203199"/>
                <a:gd name="connsiteY5" fmla="*/ 98425 h 9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3199" h="98597">
                  <a:moveTo>
                    <a:pt x="0" y="98425"/>
                  </a:moveTo>
                  <a:cubicBezTo>
                    <a:pt x="15875" y="95250"/>
                    <a:pt x="31750" y="92075"/>
                    <a:pt x="47625" y="85725"/>
                  </a:cubicBezTo>
                  <a:cubicBezTo>
                    <a:pt x="69850" y="76200"/>
                    <a:pt x="104775" y="69850"/>
                    <a:pt x="76200" y="25400"/>
                  </a:cubicBezTo>
                  <a:cubicBezTo>
                    <a:pt x="107950" y="31750"/>
                    <a:pt x="136525" y="44450"/>
                    <a:pt x="152400" y="0"/>
                  </a:cubicBezTo>
                  <a:cubicBezTo>
                    <a:pt x="158750" y="34925"/>
                    <a:pt x="177800" y="38100"/>
                    <a:pt x="203200" y="31750"/>
                  </a:cubicBezTo>
                  <a:cubicBezTo>
                    <a:pt x="180975" y="60325"/>
                    <a:pt x="53975" y="101600"/>
                    <a:pt x="0" y="984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87AA1356-7F9A-4E79-AB20-389D59CDC597}"/>
                </a:ext>
              </a:extLst>
            </p:cNvPr>
            <p:cNvSpPr/>
            <p:nvPr/>
          </p:nvSpPr>
          <p:spPr>
            <a:xfrm>
              <a:off x="5709814" y="1987503"/>
              <a:ext cx="111413" cy="99639"/>
            </a:xfrm>
            <a:custGeom>
              <a:avLst/>
              <a:gdLst>
                <a:gd name="connsiteX0" fmla="*/ 81300 w 111413"/>
                <a:gd name="connsiteY0" fmla="*/ 19954 h 99639"/>
                <a:gd name="connsiteX1" fmla="*/ 51190 w 111413"/>
                <a:gd name="connsiteY1" fmla="*/ 31999 h 99639"/>
                <a:gd name="connsiteX2" fmla="*/ 57212 w 111413"/>
                <a:gd name="connsiteY2" fmla="*/ 44044 h 99639"/>
                <a:gd name="connsiteX3" fmla="*/ 81300 w 111413"/>
                <a:gd name="connsiteY3" fmla="*/ 19954 h 99639"/>
                <a:gd name="connsiteX4" fmla="*/ 93346 w 111413"/>
                <a:gd name="connsiteY4" fmla="*/ 1886 h 99639"/>
                <a:gd name="connsiteX5" fmla="*/ 111413 w 111413"/>
                <a:gd name="connsiteY5" fmla="*/ 19953 h 99639"/>
                <a:gd name="connsiteX6" fmla="*/ 93346 w 111413"/>
                <a:gd name="connsiteY6" fmla="*/ 44043 h 99639"/>
                <a:gd name="connsiteX7" fmla="*/ 63235 w 111413"/>
                <a:gd name="connsiteY7" fmla="*/ 83188 h 99639"/>
                <a:gd name="connsiteX8" fmla="*/ 42157 w 111413"/>
                <a:gd name="connsiteY8" fmla="*/ 98244 h 99639"/>
                <a:gd name="connsiteX9" fmla="*/ 42157 w 111413"/>
                <a:gd name="connsiteY9" fmla="*/ 74155 h 99639"/>
                <a:gd name="connsiteX10" fmla="*/ 18067 w 111413"/>
                <a:gd name="connsiteY10" fmla="*/ 35009 h 99639"/>
                <a:gd name="connsiteX11" fmla="*/ 0 w 111413"/>
                <a:gd name="connsiteY11" fmla="*/ 22965 h 99639"/>
                <a:gd name="connsiteX12" fmla="*/ 18067 w 111413"/>
                <a:gd name="connsiteY12" fmla="*/ 10920 h 99639"/>
                <a:gd name="connsiteX13" fmla="*/ 93346 w 111413"/>
                <a:gd name="connsiteY13" fmla="*/ 1886 h 99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1413" h="99639">
                  <a:moveTo>
                    <a:pt x="81300" y="19954"/>
                  </a:moveTo>
                  <a:cubicBezTo>
                    <a:pt x="66245" y="22965"/>
                    <a:pt x="54201" y="16943"/>
                    <a:pt x="51190" y="31999"/>
                  </a:cubicBezTo>
                  <a:cubicBezTo>
                    <a:pt x="48179" y="35010"/>
                    <a:pt x="54201" y="44044"/>
                    <a:pt x="57212" y="44044"/>
                  </a:cubicBezTo>
                  <a:cubicBezTo>
                    <a:pt x="69256" y="44044"/>
                    <a:pt x="72267" y="31999"/>
                    <a:pt x="81300" y="19954"/>
                  </a:cubicBezTo>
                  <a:close/>
                  <a:moveTo>
                    <a:pt x="93346" y="1886"/>
                  </a:moveTo>
                  <a:cubicBezTo>
                    <a:pt x="102380" y="-4136"/>
                    <a:pt x="108402" y="4898"/>
                    <a:pt x="111413" y="19953"/>
                  </a:cubicBezTo>
                  <a:cubicBezTo>
                    <a:pt x="105391" y="28987"/>
                    <a:pt x="99369" y="38021"/>
                    <a:pt x="93346" y="44043"/>
                  </a:cubicBezTo>
                  <a:cubicBezTo>
                    <a:pt x="84313" y="56088"/>
                    <a:pt x="72268" y="71143"/>
                    <a:pt x="63235" y="83188"/>
                  </a:cubicBezTo>
                  <a:cubicBezTo>
                    <a:pt x="57212" y="89210"/>
                    <a:pt x="54201" y="104266"/>
                    <a:pt x="42157" y="98244"/>
                  </a:cubicBezTo>
                  <a:cubicBezTo>
                    <a:pt x="30112" y="92222"/>
                    <a:pt x="42157" y="83188"/>
                    <a:pt x="42157" y="74155"/>
                  </a:cubicBezTo>
                  <a:cubicBezTo>
                    <a:pt x="45168" y="56088"/>
                    <a:pt x="39145" y="38021"/>
                    <a:pt x="18067" y="35009"/>
                  </a:cubicBezTo>
                  <a:cubicBezTo>
                    <a:pt x="9034" y="35009"/>
                    <a:pt x="0" y="35009"/>
                    <a:pt x="0" y="22965"/>
                  </a:cubicBezTo>
                  <a:cubicBezTo>
                    <a:pt x="0" y="10920"/>
                    <a:pt x="9034" y="13931"/>
                    <a:pt x="18067" y="10920"/>
                  </a:cubicBezTo>
                  <a:cubicBezTo>
                    <a:pt x="42157" y="7909"/>
                    <a:pt x="69257" y="4898"/>
                    <a:pt x="93346" y="188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0BC61FFD-48A8-43A8-8601-49DF3EDD3658}"/>
                </a:ext>
              </a:extLst>
            </p:cNvPr>
            <p:cNvSpPr/>
            <p:nvPr/>
          </p:nvSpPr>
          <p:spPr>
            <a:xfrm>
              <a:off x="6581024" y="2193672"/>
              <a:ext cx="98382" cy="110123"/>
            </a:xfrm>
            <a:custGeom>
              <a:avLst/>
              <a:gdLst>
                <a:gd name="connsiteX0" fmla="*/ 75161 w 103736"/>
                <a:gd name="connsiteY0" fmla="*/ 79876 h 116116"/>
                <a:gd name="connsiteX1" fmla="*/ 68811 w 103736"/>
                <a:gd name="connsiteY1" fmla="*/ 22726 h 116116"/>
                <a:gd name="connsiteX2" fmla="*/ 81511 w 103736"/>
                <a:gd name="connsiteY2" fmla="*/ 501 h 116116"/>
                <a:gd name="connsiteX3" fmla="*/ 91036 w 103736"/>
                <a:gd name="connsiteY3" fmla="*/ 16376 h 116116"/>
                <a:gd name="connsiteX4" fmla="*/ 103736 w 103736"/>
                <a:gd name="connsiteY4" fmla="*/ 95751 h 116116"/>
                <a:gd name="connsiteX5" fmla="*/ 94211 w 103736"/>
                <a:gd name="connsiteY5" fmla="*/ 114801 h 116116"/>
                <a:gd name="connsiteX6" fmla="*/ 71986 w 103736"/>
                <a:gd name="connsiteY6" fmla="*/ 111626 h 116116"/>
                <a:gd name="connsiteX7" fmla="*/ 8486 w 103736"/>
                <a:gd name="connsiteY7" fmla="*/ 57651 h 116116"/>
                <a:gd name="connsiteX8" fmla="*/ 2136 w 103736"/>
                <a:gd name="connsiteY8" fmla="*/ 41776 h 116116"/>
                <a:gd name="connsiteX9" fmla="*/ 24361 w 103736"/>
                <a:gd name="connsiteY9" fmla="*/ 38601 h 116116"/>
                <a:gd name="connsiteX10" fmla="*/ 75161 w 103736"/>
                <a:gd name="connsiteY10" fmla="*/ 79876 h 116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36" h="116116">
                  <a:moveTo>
                    <a:pt x="75161" y="79876"/>
                  </a:moveTo>
                  <a:cubicBezTo>
                    <a:pt x="78336" y="57651"/>
                    <a:pt x="71986" y="38601"/>
                    <a:pt x="68811" y="22726"/>
                  </a:cubicBezTo>
                  <a:cubicBezTo>
                    <a:pt x="68811" y="13201"/>
                    <a:pt x="68811" y="3676"/>
                    <a:pt x="81511" y="501"/>
                  </a:cubicBezTo>
                  <a:cubicBezTo>
                    <a:pt x="94211" y="-2674"/>
                    <a:pt x="91036" y="10026"/>
                    <a:pt x="91036" y="16376"/>
                  </a:cubicBezTo>
                  <a:cubicBezTo>
                    <a:pt x="97386" y="41776"/>
                    <a:pt x="100561" y="67176"/>
                    <a:pt x="103736" y="95751"/>
                  </a:cubicBezTo>
                  <a:cubicBezTo>
                    <a:pt x="103736" y="105276"/>
                    <a:pt x="103736" y="111626"/>
                    <a:pt x="94211" y="114801"/>
                  </a:cubicBezTo>
                  <a:cubicBezTo>
                    <a:pt x="84686" y="117976"/>
                    <a:pt x="78336" y="114801"/>
                    <a:pt x="71986" y="111626"/>
                  </a:cubicBezTo>
                  <a:cubicBezTo>
                    <a:pt x="49761" y="92576"/>
                    <a:pt x="30711" y="76701"/>
                    <a:pt x="8486" y="57651"/>
                  </a:cubicBezTo>
                  <a:cubicBezTo>
                    <a:pt x="5311" y="54476"/>
                    <a:pt x="-4214" y="51301"/>
                    <a:pt x="2136" y="41776"/>
                  </a:cubicBezTo>
                  <a:cubicBezTo>
                    <a:pt x="8486" y="35426"/>
                    <a:pt x="14836" y="32251"/>
                    <a:pt x="24361" y="38601"/>
                  </a:cubicBezTo>
                  <a:cubicBezTo>
                    <a:pt x="40236" y="51301"/>
                    <a:pt x="56111" y="64001"/>
                    <a:pt x="75161" y="7987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B9040066-8590-43BF-945A-F095C13E765A}"/>
                </a:ext>
              </a:extLst>
            </p:cNvPr>
            <p:cNvSpPr/>
            <p:nvPr/>
          </p:nvSpPr>
          <p:spPr>
            <a:xfrm>
              <a:off x="6911266" y="1765382"/>
              <a:ext cx="114424" cy="88503"/>
            </a:xfrm>
            <a:custGeom>
              <a:avLst/>
              <a:gdLst>
                <a:gd name="connsiteX0" fmla="*/ 0 w 120649"/>
                <a:gd name="connsiteY0" fmla="*/ 93320 h 93320"/>
                <a:gd name="connsiteX1" fmla="*/ 47625 w 120649"/>
                <a:gd name="connsiteY1" fmla="*/ 48871 h 93320"/>
                <a:gd name="connsiteX2" fmla="*/ 15875 w 120649"/>
                <a:gd name="connsiteY2" fmla="*/ 20296 h 93320"/>
                <a:gd name="connsiteX3" fmla="*/ 19050 w 120649"/>
                <a:gd name="connsiteY3" fmla="*/ 1246 h 93320"/>
                <a:gd name="connsiteX4" fmla="*/ 34925 w 120649"/>
                <a:gd name="connsiteY4" fmla="*/ 7596 h 93320"/>
                <a:gd name="connsiteX5" fmla="*/ 111125 w 120649"/>
                <a:gd name="connsiteY5" fmla="*/ 52046 h 93320"/>
                <a:gd name="connsiteX6" fmla="*/ 120650 w 120649"/>
                <a:gd name="connsiteY6" fmla="*/ 64746 h 93320"/>
                <a:gd name="connsiteX7" fmla="*/ 107950 w 120649"/>
                <a:gd name="connsiteY7" fmla="*/ 74271 h 93320"/>
                <a:gd name="connsiteX8" fmla="*/ 0 w 120649"/>
                <a:gd name="connsiteY8" fmla="*/ 93320 h 93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649" h="93320">
                  <a:moveTo>
                    <a:pt x="0" y="93320"/>
                  </a:moveTo>
                  <a:cubicBezTo>
                    <a:pt x="3175" y="67921"/>
                    <a:pt x="3175" y="67921"/>
                    <a:pt x="47625" y="48871"/>
                  </a:cubicBezTo>
                  <a:cubicBezTo>
                    <a:pt x="34925" y="39346"/>
                    <a:pt x="25400" y="29821"/>
                    <a:pt x="15875" y="20296"/>
                  </a:cubicBezTo>
                  <a:cubicBezTo>
                    <a:pt x="9525" y="13946"/>
                    <a:pt x="12700" y="7596"/>
                    <a:pt x="19050" y="1246"/>
                  </a:cubicBezTo>
                  <a:cubicBezTo>
                    <a:pt x="25400" y="-1929"/>
                    <a:pt x="28575" y="1246"/>
                    <a:pt x="34925" y="7596"/>
                  </a:cubicBezTo>
                  <a:cubicBezTo>
                    <a:pt x="57150" y="26646"/>
                    <a:pt x="76200" y="52046"/>
                    <a:pt x="111125" y="52046"/>
                  </a:cubicBezTo>
                  <a:cubicBezTo>
                    <a:pt x="117475" y="52046"/>
                    <a:pt x="120650" y="58396"/>
                    <a:pt x="120650" y="64746"/>
                  </a:cubicBezTo>
                  <a:cubicBezTo>
                    <a:pt x="120650" y="71096"/>
                    <a:pt x="114300" y="74271"/>
                    <a:pt x="107950" y="74271"/>
                  </a:cubicBezTo>
                  <a:cubicBezTo>
                    <a:pt x="63500" y="61571"/>
                    <a:pt x="34925" y="80620"/>
                    <a:pt x="0" y="9332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999A526F-D295-484E-A1F4-E0F2F7409120}"/>
                </a:ext>
              </a:extLst>
            </p:cNvPr>
            <p:cNvSpPr/>
            <p:nvPr/>
          </p:nvSpPr>
          <p:spPr>
            <a:xfrm>
              <a:off x="6878144" y="1858729"/>
              <a:ext cx="111413" cy="78439"/>
            </a:xfrm>
            <a:custGeom>
              <a:avLst/>
              <a:gdLst>
                <a:gd name="connsiteX0" fmla="*/ 41275 w 117475"/>
                <a:gd name="connsiteY0" fmla="*/ 17121 h 82706"/>
                <a:gd name="connsiteX1" fmla="*/ 53975 w 117475"/>
                <a:gd name="connsiteY1" fmla="*/ 39346 h 82706"/>
                <a:gd name="connsiteX2" fmla="*/ 107950 w 117475"/>
                <a:gd name="connsiteY2" fmla="*/ 58396 h 82706"/>
                <a:gd name="connsiteX3" fmla="*/ 117475 w 117475"/>
                <a:gd name="connsiteY3" fmla="*/ 71096 h 82706"/>
                <a:gd name="connsiteX4" fmla="*/ 101600 w 117475"/>
                <a:gd name="connsiteY4" fmla="*/ 80621 h 82706"/>
                <a:gd name="connsiteX5" fmla="*/ 66675 w 117475"/>
                <a:gd name="connsiteY5" fmla="*/ 67921 h 82706"/>
                <a:gd name="connsiteX6" fmla="*/ 15875 w 117475"/>
                <a:gd name="connsiteY6" fmla="*/ 77446 h 82706"/>
                <a:gd name="connsiteX7" fmla="*/ 3175 w 117475"/>
                <a:gd name="connsiteY7" fmla="*/ 80621 h 82706"/>
                <a:gd name="connsiteX8" fmla="*/ 0 w 117475"/>
                <a:gd name="connsiteY8" fmla="*/ 67921 h 82706"/>
                <a:gd name="connsiteX9" fmla="*/ 22225 w 117475"/>
                <a:gd name="connsiteY9" fmla="*/ 7596 h 82706"/>
                <a:gd name="connsiteX10" fmla="*/ 34925 w 117475"/>
                <a:gd name="connsiteY10" fmla="*/ 1246 h 82706"/>
                <a:gd name="connsiteX11" fmla="*/ 41275 w 117475"/>
                <a:gd name="connsiteY11" fmla="*/ 17121 h 82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475" h="82706">
                  <a:moveTo>
                    <a:pt x="41275" y="17121"/>
                  </a:moveTo>
                  <a:cubicBezTo>
                    <a:pt x="34925" y="29821"/>
                    <a:pt x="44450" y="36171"/>
                    <a:pt x="53975" y="39346"/>
                  </a:cubicBezTo>
                  <a:cubicBezTo>
                    <a:pt x="73025" y="45696"/>
                    <a:pt x="92075" y="52046"/>
                    <a:pt x="107950" y="58396"/>
                  </a:cubicBezTo>
                  <a:cubicBezTo>
                    <a:pt x="114300" y="61571"/>
                    <a:pt x="117475" y="61571"/>
                    <a:pt x="117475" y="71096"/>
                  </a:cubicBezTo>
                  <a:cubicBezTo>
                    <a:pt x="114300" y="77446"/>
                    <a:pt x="111125" y="83796"/>
                    <a:pt x="101600" y="80621"/>
                  </a:cubicBezTo>
                  <a:cubicBezTo>
                    <a:pt x="88900" y="77446"/>
                    <a:pt x="79375" y="71096"/>
                    <a:pt x="66675" y="67921"/>
                  </a:cubicBezTo>
                  <a:cubicBezTo>
                    <a:pt x="47625" y="64746"/>
                    <a:pt x="28575" y="45696"/>
                    <a:pt x="15875" y="77446"/>
                  </a:cubicBezTo>
                  <a:cubicBezTo>
                    <a:pt x="12700" y="83796"/>
                    <a:pt x="6350" y="83796"/>
                    <a:pt x="3175" y="80621"/>
                  </a:cubicBezTo>
                  <a:cubicBezTo>
                    <a:pt x="0" y="77446"/>
                    <a:pt x="0" y="71096"/>
                    <a:pt x="0" y="67921"/>
                  </a:cubicBezTo>
                  <a:cubicBezTo>
                    <a:pt x="6350" y="45696"/>
                    <a:pt x="12700" y="26646"/>
                    <a:pt x="22225" y="7596"/>
                  </a:cubicBezTo>
                  <a:cubicBezTo>
                    <a:pt x="25400" y="1246"/>
                    <a:pt x="28575" y="-1929"/>
                    <a:pt x="34925" y="1246"/>
                  </a:cubicBezTo>
                  <a:cubicBezTo>
                    <a:pt x="47625" y="4421"/>
                    <a:pt x="44450" y="10771"/>
                    <a:pt x="41275" y="1712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4A82E047-D1DE-40EB-9F16-60DE3C4A91AD}"/>
                </a:ext>
              </a:extLst>
            </p:cNvPr>
            <p:cNvSpPr/>
            <p:nvPr/>
          </p:nvSpPr>
          <p:spPr>
            <a:xfrm>
              <a:off x="5688737" y="1417269"/>
              <a:ext cx="56866" cy="111413"/>
            </a:xfrm>
            <a:custGeom>
              <a:avLst/>
              <a:gdLst>
                <a:gd name="connsiteX0" fmla="*/ 0 w 59961"/>
                <a:gd name="connsiteY0" fmla="*/ 60325 h 117475"/>
                <a:gd name="connsiteX1" fmla="*/ 34925 w 59961"/>
                <a:gd name="connsiteY1" fmla="*/ 79375 h 117475"/>
                <a:gd name="connsiteX2" fmla="*/ 47625 w 59961"/>
                <a:gd name="connsiteY2" fmla="*/ 0 h 117475"/>
                <a:gd name="connsiteX3" fmla="*/ 50800 w 59961"/>
                <a:gd name="connsiteY3" fmla="*/ 101600 h 117475"/>
                <a:gd name="connsiteX4" fmla="*/ 31750 w 59961"/>
                <a:gd name="connsiteY4" fmla="*/ 117475 h 117475"/>
                <a:gd name="connsiteX5" fmla="*/ 15875 w 59961"/>
                <a:gd name="connsiteY5" fmla="*/ 101600 h 117475"/>
                <a:gd name="connsiteX6" fmla="*/ 0 w 59961"/>
                <a:gd name="connsiteY6" fmla="*/ 60325 h 117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961" h="117475">
                  <a:moveTo>
                    <a:pt x="0" y="60325"/>
                  </a:moveTo>
                  <a:cubicBezTo>
                    <a:pt x="19050" y="57150"/>
                    <a:pt x="19050" y="73025"/>
                    <a:pt x="34925" y="79375"/>
                  </a:cubicBezTo>
                  <a:cubicBezTo>
                    <a:pt x="38100" y="53975"/>
                    <a:pt x="44450" y="28575"/>
                    <a:pt x="47625" y="0"/>
                  </a:cubicBezTo>
                  <a:cubicBezTo>
                    <a:pt x="63500" y="38100"/>
                    <a:pt x="63500" y="69850"/>
                    <a:pt x="50800" y="101600"/>
                  </a:cubicBezTo>
                  <a:cubicBezTo>
                    <a:pt x="47625" y="111125"/>
                    <a:pt x="44450" y="117475"/>
                    <a:pt x="31750" y="117475"/>
                  </a:cubicBezTo>
                  <a:cubicBezTo>
                    <a:pt x="22225" y="117475"/>
                    <a:pt x="19050" y="111125"/>
                    <a:pt x="15875" y="101600"/>
                  </a:cubicBezTo>
                  <a:cubicBezTo>
                    <a:pt x="12700" y="85725"/>
                    <a:pt x="6350" y="73025"/>
                    <a:pt x="0" y="603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AECE59D1-BBF3-4CC3-AF37-3EA75A9EE36E}"/>
                </a:ext>
              </a:extLst>
            </p:cNvPr>
            <p:cNvSpPr/>
            <p:nvPr/>
          </p:nvSpPr>
          <p:spPr>
            <a:xfrm>
              <a:off x="6861112" y="1947232"/>
              <a:ext cx="99583" cy="61023"/>
            </a:xfrm>
            <a:custGeom>
              <a:avLst/>
              <a:gdLst>
                <a:gd name="connsiteX0" fmla="*/ 17960 w 105000"/>
                <a:gd name="connsiteY0" fmla="*/ 0 h 64344"/>
                <a:gd name="connsiteX1" fmla="*/ 100511 w 105000"/>
                <a:gd name="connsiteY1" fmla="*/ 41275 h 64344"/>
                <a:gd name="connsiteX2" fmla="*/ 103686 w 105000"/>
                <a:gd name="connsiteY2" fmla="*/ 53975 h 64344"/>
                <a:gd name="connsiteX3" fmla="*/ 90986 w 105000"/>
                <a:gd name="connsiteY3" fmla="*/ 63500 h 64344"/>
                <a:gd name="connsiteX4" fmla="*/ 5261 w 105000"/>
                <a:gd name="connsiteY4" fmla="*/ 25400 h 64344"/>
                <a:gd name="connsiteX5" fmla="*/ 2086 w 105000"/>
                <a:gd name="connsiteY5" fmla="*/ 9525 h 64344"/>
                <a:gd name="connsiteX6" fmla="*/ 17960 w 105000"/>
                <a:gd name="connsiteY6" fmla="*/ 0 h 6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000" h="64344">
                  <a:moveTo>
                    <a:pt x="17960" y="0"/>
                  </a:moveTo>
                  <a:cubicBezTo>
                    <a:pt x="46535" y="12700"/>
                    <a:pt x="75111" y="25400"/>
                    <a:pt x="100511" y="41275"/>
                  </a:cubicBezTo>
                  <a:cubicBezTo>
                    <a:pt x="103686" y="44450"/>
                    <a:pt x="106861" y="47625"/>
                    <a:pt x="103686" y="53975"/>
                  </a:cubicBezTo>
                  <a:cubicBezTo>
                    <a:pt x="100511" y="60325"/>
                    <a:pt x="97336" y="66675"/>
                    <a:pt x="90986" y="63500"/>
                  </a:cubicBezTo>
                  <a:lnTo>
                    <a:pt x="5261" y="25400"/>
                  </a:lnTo>
                  <a:cubicBezTo>
                    <a:pt x="-1089" y="22225"/>
                    <a:pt x="-1089" y="15875"/>
                    <a:pt x="2086" y="9525"/>
                  </a:cubicBezTo>
                  <a:cubicBezTo>
                    <a:pt x="11611" y="3175"/>
                    <a:pt x="14785" y="0"/>
                    <a:pt x="1796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15B86C3E-7BAB-4CE1-B488-292C9C0DF7DA}"/>
                </a:ext>
              </a:extLst>
            </p:cNvPr>
            <p:cNvSpPr/>
            <p:nvPr/>
          </p:nvSpPr>
          <p:spPr>
            <a:xfrm>
              <a:off x="6552940" y="2240821"/>
              <a:ext cx="52646" cy="97862"/>
            </a:xfrm>
            <a:custGeom>
              <a:avLst/>
              <a:gdLst>
                <a:gd name="connsiteX0" fmla="*/ 44450 w 55511"/>
                <a:gd name="connsiteY0" fmla="*/ 103188 h 103187"/>
                <a:gd name="connsiteX1" fmla="*/ 28575 w 55511"/>
                <a:gd name="connsiteY1" fmla="*/ 87313 h 103187"/>
                <a:gd name="connsiteX2" fmla="*/ 0 w 55511"/>
                <a:gd name="connsiteY2" fmla="*/ 4762 h 103187"/>
                <a:gd name="connsiteX3" fmla="*/ 15875 w 55511"/>
                <a:gd name="connsiteY3" fmla="*/ 4762 h 103187"/>
                <a:gd name="connsiteX4" fmla="*/ 50800 w 55511"/>
                <a:gd name="connsiteY4" fmla="*/ 90488 h 103187"/>
                <a:gd name="connsiteX5" fmla="*/ 44450 w 55511"/>
                <a:gd name="connsiteY5" fmla="*/ 103188 h 103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511" h="103187">
                  <a:moveTo>
                    <a:pt x="44450" y="103188"/>
                  </a:moveTo>
                  <a:cubicBezTo>
                    <a:pt x="34925" y="103188"/>
                    <a:pt x="31750" y="93663"/>
                    <a:pt x="28575" y="87313"/>
                  </a:cubicBezTo>
                  <a:cubicBezTo>
                    <a:pt x="19050" y="58737"/>
                    <a:pt x="0" y="36512"/>
                    <a:pt x="0" y="4762"/>
                  </a:cubicBezTo>
                  <a:cubicBezTo>
                    <a:pt x="0" y="-1587"/>
                    <a:pt x="12700" y="-1587"/>
                    <a:pt x="15875" y="4762"/>
                  </a:cubicBezTo>
                  <a:cubicBezTo>
                    <a:pt x="28575" y="33337"/>
                    <a:pt x="41275" y="61912"/>
                    <a:pt x="50800" y="90488"/>
                  </a:cubicBezTo>
                  <a:cubicBezTo>
                    <a:pt x="60325" y="96838"/>
                    <a:pt x="53975" y="100013"/>
                    <a:pt x="44450" y="103188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12438B02-0169-436B-A724-EB036C24111E}"/>
                </a:ext>
              </a:extLst>
            </p:cNvPr>
            <p:cNvSpPr/>
            <p:nvPr/>
          </p:nvSpPr>
          <p:spPr>
            <a:xfrm>
              <a:off x="5667659" y="1360058"/>
              <a:ext cx="51189" cy="66244"/>
            </a:xfrm>
            <a:custGeom>
              <a:avLst/>
              <a:gdLst>
                <a:gd name="connsiteX0" fmla="*/ 53975 w 53975"/>
                <a:gd name="connsiteY0" fmla="*/ 69850 h 69849"/>
                <a:gd name="connsiteX1" fmla="*/ 0 w 53975"/>
                <a:gd name="connsiteY1" fmla="*/ 0 h 69849"/>
                <a:gd name="connsiteX2" fmla="*/ 53975 w 53975"/>
                <a:gd name="connsiteY2" fmla="*/ 69850 h 6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975" h="69849">
                  <a:moveTo>
                    <a:pt x="53975" y="69850"/>
                  </a:moveTo>
                  <a:cubicBezTo>
                    <a:pt x="34925" y="44450"/>
                    <a:pt x="15875" y="22225"/>
                    <a:pt x="0" y="0"/>
                  </a:cubicBezTo>
                  <a:cubicBezTo>
                    <a:pt x="28575" y="0"/>
                    <a:pt x="47625" y="19050"/>
                    <a:pt x="53975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96E3F777-DAB4-4119-A109-47DB92D955E3}"/>
                </a:ext>
              </a:extLst>
            </p:cNvPr>
            <p:cNvSpPr/>
            <p:nvPr/>
          </p:nvSpPr>
          <p:spPr>
            <a:xfrm>
              <a:off x="6574018" y="1127722"/>
              <a:ext cx="40273" cy="42631"/>
            </a:xfrm>
            <a:custGeom>
              <a:avLst/>
              <a:gdLst>
                <a:gd name="connsiteX0" fmla="*/ 0 w 42465"/>
                <a:gd name="connsiteY0" fmla="*/ 44951 h 44951"/>
                <a:gd name="connsiteX1" fmla="*/ 15875 w 42465"/>
                <a:gd name="connsiteY1" fmla="*/ 16376 h 44951"/>
                <a:gd name="connsiteX2" fmla="*/ 31750 w 42465"/>
                <a:gd name="connsiteY2" fmla="*/ 501 h 44951"/>
                <a:gd name="connsiteX3" fmla="*/ 41275 w 42465"/>
                <a:gd name="connsiteY3" fmla="*/ 16376 h 44951"/>
                <a:gd name="connsiteX4" fmla="*/ 31750 w 42465"/>
                <a:gd name="connsiteY4" fmla="*/ 35426 h 44951"/>
                <a:gd name="connsiteX5" fmla="*/ 0 w 42465"/>
                <a:gd name="connsiteY5" fmla="*/ 44951 h 4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65" h="44951">
                  <a:moveTo>
                    <a:pt x="0" y="44951"/>
                  </a:moveTo>
                  <a:cubicBezTo>
                    <a:pt x="6350" y="32251"/>
                    <a:pt x="12700" y="25901"/>
                    <a:pt x="15875" y="16376"/>
                  </a:cubicBezTo>
                  <a:cubicBezTo>
                    <a:pt x="19050" y="10026"/>
                    <a:pt x="19050" y="-2674"/>
                    <a:pt x="31750" y="501"/>
                  </a:cubicBezTo>
                  <a:cubicBezTo>
                    <a:pt x="34925" y="501"/>
                    <a:pt x="41275" y="10026"/>
                    <a:pt x="41275" y="16376"/>
                  </a:cubicBezTo>
                  <a:cubicBezTo>
                    <a:pt x="44450" y="25901"/>
                    <a:pt x="41275" y="32251"/>
                    <a:pt x="31750" y="35426"/>
                  </a:cubicBezTo>
                  <a:cubicBezTo>
                    <a:pt x="22225" y="38601"/>
                    <a:pt x="12700" y="41776"/>
                    <a:pt x="0" y="4495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3BB26A3C-A550-4A86-9B3F-0E98DC37DAB1}"/>
                </a:ext>
              </a:extLst>
            </p:cNvPr>
            <p:cNvSpPr/>
            <p:nvPr/>
          </p:nvSpPr>
          <p:spPr>
            <a:xfrm>
              <a:off x="5758328" y="1378878"/>
              <a:ext cx="28743" cy="53449"/>
            </a:xfrm>
            <a:custGeom>
              <a:avLst/>
              <a:gdLst>
                <a:gd name="connsiteX0" fmla="*/ 12347 w 30307"/>
                <a:gd name="connsiteY0" fmla="*/ 56356 h 56356"/>
                <a:gd name="connsiteX1" fmla="*/ 2822 w 30307"/>
                <a:gd name="connsiteY1" fmla="*/ 18256 h 56356"/>
                <a:gd name="connsiteX2" fmla="*/ 2822 w 30307"/>
                <a:gd name="connsiteY2" fmla="*/ 2381 h 56356"/>
                <a:gd name="connsiteX3" fmla="*/ 25047 w 30307"/>
                <a:gd name="connsiteY3" fmla="*/ 2381 h 56356"/>
                <a:gd name="connsiteX4" fmla="*/ 28222 w 30307"/>
                <a:gd name="connsiteY4" fmla="*/ 18256 h 56356"/>
                <a:gd name="connsiteX5" fmla="*/ 12347 w 30307"/>
                <a:gd name="connsiteY5" fmla="*/ 56356 h 56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307" h="56356">
                  <a:moveTo>
                    <a:pt x="12347" y="56356"/>
                  </a:moveTo>
                  <a:cubicBezTo>
                    <a:pt x="9172" y="40481"/>
                    <a:pt x="5997" y="27781"/>
                    <a:pt x="2822" y="18256"/>
                  </a:cubicBezTo>
                  <a:cubicBezTo>
                    <a:pt x="2822" y="11906"/>
                    <a:pt x="-3528" y="5556"/>
                    <a:pt x="2822" y="2381"/>
                  </a:cubicBezTo>
                  <a:cubicBezTo>
                    <a:pt x="9172" y="-794"/>
                    <a:pt x="18697" y="-794"/>
                    <a:pt x="25047" y="2381"/>
                  </a:cubicBezTo>
                  <a:cubicBezTo>
                    <a:pt x="31397" y="5556"/>
                    <a:pt x="31397" y="11906"/>
                    <a:pt x="28222" y="18256"/>
                  </a:cubicBezTo>
                  <a:cubicBezTo>
                    <a:pt x="25047" y="27781"/>
                    <a:pt x="18697" y="40481"/>
                    <a:pt x="12347" y="5635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4203088E-E060-4DCD-8D7C-B6DD45A32228}"/>
                </a:ext>
              </a:extLst>
            </p:cNvPr>
            <p:cNvSpPr/>
            <p:nvPr/>
          </p:nvSpPr>
          <p:spPr>
            <a:xfrm>
              <a:off x="6074165" y="1124706"/>
              <a:ext cx="30111" cy="21125"/>
            </a:xfrm>
            <a:custGeom>
              <a:avLst/>
              <a:gdLst>
                <a:gd name="connsiteX0" fmla="*/ 0 w 31749"/>
                <a:gd name="connsiteY0" fmla="*/ 10033 h 22275"/>
                <a:gd name="connsiteX1" fmla="*/ 15875 w 31749"/>
                <a:gd name="connsiteY1" fmla="*/ 508 h 22275"/>
                <a:gd name="connsiteX2" fmla="*/ 31750 w 31749"/>
                <a:gd name="connsiteY2" fmla="*/ 6858 h 22275"/>
                <a:gd name="connsiteX3" fmla="*/ 31750 w 31749"/>
                <a:gd name="connsiteY3" fmla="*/ 19558 h 22275"/>
                <a:gd name="connsiteX4" fmla="*/ 15875 w 31749"/>
                <a:gd name="connsiteY4" fmla="*/ 16383 h 22275"/>
                <a:gd name="connsiteX5" fmla="*/ 0 w 31749"/>
                <a:gd name="connsiteY5" fmla="*/ 10033 h 2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9" h="22275">
                  <a:moveTo>
                    <a:pt x="0" y="10033"/>
                  </a:moveTo>
                  <a:cubicBezTo>
                    <a:pt x="3175" y="508"/>
                    <a:pt x="9525" y="508"/>
                    <a:pt x="15875" y="508"/>
                  </a:cubicBezTo>
                  <a:cubicBezTo>
                    <a:pt x="22225" y="508"/>
                    <a:pt x="28575" y="-2667"/>
                    <a:pt x="31750" y="6858"/>
                  </a:cubicBezTo>
                  <a:lnTo>
                    <a:pt x="31750" y="19558"/>
                  </a:lnTo>
                  <a:cubicBezTo>
                    <a:pt x="25400" y="25908"/>
                    <a:pt x="19050" y="19558"/>
                    <a:pt x="15875" y="16383"/>
                  </a:cubicBezTo>
                  <a:cubicBezTo>
                    <a:pt x="9525" y="16383"/>
                    <a:pt x="6350" y="13208"/>
                    <a:pt x="0" y="10033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CB5F4059-616A-4960-A239-F38822B0CC41}"/>
                </a:ext>
              </a:extLst>
            </p:cNvPr>
            <p:cNvSpPr/>
            <p:nvPr/>
          </p:nvSpPr>
          <p:spPr>
            <a:xfrm>
              <a:off x="5853129" y="1203478"/>
              <a:ext cx="944700" cy="667515"/>
            </a:xfrm>
            <a:custGeom>
              <a:avLst/>
              <a:gdLst>
                <a:gd name="connsiteX0" fmla="*/ 262064 w 944700"/>
                <a:gd name="connsiteY0" fmla="*/ 275145 h 667515"/>
                <a:gd name="connsiteX1" fmla="*/ 239103 w 944700"/>
                <a:gd name="connsiteY1" fmla="*/ 310149 h 667515"/>
                <a:gd name="connsiteX2" fmla="*/ 272226 w 944700"/>
                <a:gd name="connsiteY2" fmla="*/ 358327 h 667515"/>
                <a:gd name="connsiteX3" fmla="*/ 305349 w 944700"/>
                <a:gd name="connsiteY3" fmla="*/ 340261 h 667515"/>
                <a:gd name="connsiteX4" fmla="*/ 296316 w 944700"/>
                <a:gd name="connsiteY4" fmla="*/ 301116 h 667515"/>
                <a:gd name="connsiteX5" fmla="*/ 262064 w 944700"/>
                <a:gd name="connsiteY5" fmla="*/ 275145 h 667515"/>
                <a:gd name="connsiteX6" fmla="*/ 684755 w 944700"/>
                <a:gd name="connsiteY6" fmla="*/ 264979 h 667515"/>
                <a:gd name="connsiteX7" fmla="*/ 636577 w 944700"/>
                <a:gd name="connsiteY7" fmla="*/ 319180 h 667515"/>
                <a:gd name="connsiteX8" fmla="*/ 672711 w 944700"/>
                <a:gd name="connsiteY8" fmla="*/ 403492 h 667515"/>
                <a:gd name="connsiteX9" fmla="*/ 729923 w 944700"/>
                <a:gd name="connsiteY9" fmla="*/ 406503 h 667515"/>
                <a:gd name="connsiteX10" fmla="*/ 741968 w 944700"/>
                <a:gd name="connsiteY10" fmla="*/ 385425 h 667515"/>
                <a:gd name="connsiteX11" fmla="*/ 684755 w 944700"/>
                <a:gd name="connsiteY11" fmla="*/ 264979 h 667515"/>
                <a:gd name="connsiteX12" fmla="*/ 473974 w 944700"/>
                <a:gd name="connsiteY12" fmla="*/ 126469 h 667515"/>
                <a:gd name="connsiteX13" fmla="*/ 362560 w 944700"/>
                <a:gd name="connsiteY13" fmla="*/ 358329 h 667515"/>
                <a:gd name="connsiteX14" fmla="*/ 413750 w 944700"/>
                <a:gd name="connsiteY14" fmla="*/ 361340 h 667515"/>
                <a:gd name="connsiteX15" fmla="*/ 452895 w 944700"/>
                <a:gd name="connsiteY15" fmla="*/ 328217 h 667515"/>
                <a:gd name="connsiteX16" fmla="*/ 452895 w 944700"/>
                <a:gd name="connsiteY16" fmla="*/ 316173 h 667515"/>
                <a:gd name="connsiteX17" fmla="*/ 470963 w 944700"/>
                <a:gd name="connsiteY17" fmla="*/ 280039 h 667515"/>
                <a:gd name="connsiteX18" fmla="*/ 492041 w 944700"/>
                <a:gd name="connsiteY18" fmla="*/ 313162 h 667515"/>
                <a:gd name="connsiteX19" fmla="*/ 540220 w 944700"/>
                <a:gd name="connsiteY19" fmla="*/ 364351 h 667515"/>
                <a:gd name="connsiteX20" fmla="*/ 510108 w 944700"/>
                <a:gd name="connsiteY20" fmla="*/ 409519 h 667515"/>
                <a:gd name="connsiteX21" fmla="*/ 603454 w 944700"/>
                <a:gd name="connsiteY21" fmla="*/ 409519 h 667515"/>
                <a:gd name="connsiteX22" fmla="*/ 473974 w 944700"/>
                <a:gd name="connsiteY22" fmla="*/ 126469 h 667515"/>
                <a:gd name="connsiteX23" fmla="*/ 476984 w 944700"/>
                <a:gd name="connsiteY23" fmla="*/ 0 h 667515"/>
                <a:gd name="connsiteX24" fmla="*/ 606463 w 944700"/>
                <a:gd name="connsiteY24" fmla="*/ 258960 h 667515"/>
                <a:gd name="connsiteX25" fmla="*/ 702820 w 944700"/>
                <a:gd name="connsiteY25" fmla="*/ 165614 h 667515"/>
                <a:gd name="connsiteX26" fmla="*/ 757021 w 944700"/>
                <a:gd name="connsiteY26" fmla="*/ 271005 h 667515"/>
                <a:gd name="connsiteX27" fmla="*/ 787133 w 944700"/>
                <a:gd name="connsiteY27" fmla="*/ 334239 h 667515"/>
                <a:gd name="connsiteX28" fmla="*/ 898546 w 944700"/>
                <a:gd name="connsiteY28" fmla="*/ 406507 h 667515"/>
                <a:gd name="connsiteX29" fmla="*/ 919624 w 944700"/>
                <a:gd name="connsiteY29" fmla="*/ 427585 h 667515"/>
                <a:gd name="connsiteX30" fmla="*/ 901557 w 944700"/>
                <a:gd name="connsiteY30" fmla="*/ 472753 h 667515"/>
                <a:gd name="connsiteX31" fmla="*/ 865423 w 944700"/>
                <a:gd name="connsiteY31" fmla="*/ 472753 h 667515"/>
                <a:gd name="connsiteX32" fmla="*/ 862412 w 944700"/>
                <a:gd name="connsiteY32" fmla="*/ 481786 h 667515"/>
                <a:gd name="connsiteX33" fmla="*/ 862412 w 944700"/>
                <a:gd name="connsiteY33" fmla="*/ 517920 h 667515"/>
                <a:gd name="connsiteX34" fmla="*/ 796166 w 944700"/>
                <a:gd name="connsiteY34" fmla="*/ 499853 h 667515"/>
                <a:gd name="connsiteX35" fmla="*/ 757021 w 944700"/>
                <a:gd name="connsiteY35" fmla="*/ 472753 h 667515"/>
                <a:gd name="connsiteX36" fmla="*/ 708843 w 944700"/>
                <a:gd name="connsiteY36" fmla="*/ 472753 h 667515"/>
                <a:gd name="connsiteX37" fmla="*/ 720887 w 944700"/>
                <a:gd name="connsiteY37" fmla="*/ 517920 h 667515"/>
                <a:gd name="connsiteX38" fmla="*/ 684753 w 944700"/>
                <a:gd name="connsiteY38" fmla="*/ 520932 h 667515"/>
                <a:gd name="connsiteX39" fmla="*/ 645608 w 944700"/>
                <a:gd name="connsiteY39" fmla="*/ 496842 h 667515"/>
                <a:gd name="connsiteX40" fmla="*/ 609475 w 944700"/>
                <a:gd name="connsiteY40" fmla="*/ 472753 h 667515"/>
                <a:gd name="connsiteX41" fmla="*/ 537207 w 944700"/>
                <a:gd name="connsiteY41" fmla="*/ 472753 h 667515"/>
                <a:gd name="connsiteX42" fmla="*/ 516129 w 944700"/>
                <a:gd name="connsiteY42" fmla="*/ 493831 h 667515"/>
                <a:gd name="connsiteX43" fmla="*/ 531184 w 944700"/>
                <a:gd name="connsiteY43" fmla="*/ 605244 h 667515"/>
                <a:gd name="connsiteX44" fmla="*/ 555274 w 944700"/>
                <a:gd name="connsiteY44" fmla="*/ 620300 h 667515"/>
                <a:gd name="connsiteX45" fmla="*/ 687765 w 944700"/>
                <a:gd name="connsiteY45" fmla="*/ 620300 h 667515"/>
                <a:gd name="connsiteX46" fmla="*/ 781110 w 944700"/>
                <a:gd name="connsiteY46" fmla="*/ 596211 h 667515"/>
                <a:gd name="connsiteX47" fmla="*/ 808211 w 944700"/>
                <a:gd name="connsiteY47" fmla="*/ 590188 h 667515"/>
                <a:gd name="connsiteX48" fmla="*/ 928657 w 944700"/>
                <a:gd name="connsiteY48" fmla="*/ 593200 h 667515"/>
                <a:gd name="connsiteX49" fmla="*/ 907579 w 944700"/>
                <a:gd name="connsiteY49" fmla="*/ 653423 h 667515"/>
                <a:gd name="connsiteX50" fmla="*/ 817244 w 944700"/>
                <a:gd name="connsiteY50" fmla="*/ 647401 h 667515"/>
                <a:gd name="connsiteX51" fmla="*/ 775088 w 944700"/>
                <a:gd name="connsiteY51" fmla="*/ 647401 h 667515"/>
                <a:gd name="connsiteX52" fmla="*/ 630553 w 944700"/>
                <a:gd name="connsiteY52" fmla="*/ 647401 h 667515"/>
                <a:gd name="connsiteX53" fmla="*/ 603452 w 944700"/>
                <a:gd name="connsiteY53" fmla="*/ 647401 h 667515"/>
                <a:gd name="connsiteX54" fmla="*/ 483006 w 944700"/>
                <a:gd name="connsiteY54" fmla="*/ 650412 h 667515"/>
                <a:gd name="connsiteX55" fmla="*/ 461928 w 944700"/>
                <a:gd name="connsiteY55" fmla="*/ 650412 h 667515"/>
                <a:gd name="connsiteX56" fmla="*/ 350515 w 944700"/>
                <a:gd name="connsiteY56" fmla="*/ 650412 h 667515"/>
                <a:gd name="connsiteX57" fmla="*/ 308359 w 944700"/>
                <a:gd name="connsiteY57" fmla="*/ 650412 h 667515"/>
                <a:gd name="connsiteX58" fmla="*/ 169846 w 944700"/>
                <a:gd name="connsiteY58" fmla="*/ 647401 h 667515"/>
                <a:gd name="connsiteX59" fmla="*/ 127689 w 944700"/>
                <a:gd name="connsiteY59" fmla="*/ 644389 h 667515"/>
                <a:gd name="connsiteX60" fmla="*/ 34344 w 944700"/>
                <a:gd name="connsiteY60" fmla="*/ 650412 h 667515"/>
                <a:gd name="connsiteX61" fmla="*/ 16277 w 944700"/>
                <a:gd name="connsiteY61" fmla="*/ 593200 h 667515"/>
                <a:gd name="connsiteX62" fmla="*/ 139734 w 944700"/>
                <a:gd name="connsiteY62" fmla="*/ 587177 h 667515"/>
                <a:gd name="connsiteX63" fmla="*/ 160812 w 944700"/>
                <a:gd name="connsiteY63" fmla="*/ 593200 h 667515"/>
                <a:gd name="connsiteX64" fmla="*/ 314381 w 944700"/>
                <a:gd name="connsiteY64" fmla="*/ 596211 h 667515"/>
                <a:gd name="connsiteX65" fmla="*/ 341482 w 944700"/>
                <a:gd name="connsiteY65" fmla="*/ 596211 h 667515"/>
                <a:gd name="connsiteX66" fmla="*/ 353526 w 944700"/>
                <a:gd name="connsiteY66" fmla="*/ 602233 h 667515"/>
                <a:gd name="connsiteX67" fmla="*/ 419772 w 944700"/>
                <a:gd name="connsiteY67" fmla="*/ 569110 h 667515"/>
                <a:gd name="connsiteX68" fmla="*/ 428805 w 944700"/>
                <a:gd name="connsiteY68" fmla="*/ 499853 h 667515"/>
                <a:gd name="connsiteX69" fmla="*/ 407727 w 944700"/>
                <a:gd name="connsiteY69" fmla="*/ 463719 h 667515"/>
                <a:gd name="connsiteX70" fmla="*/ 437839 w 944700"/>
                <a:gd name="connsiteY70" fmla="*/ 418552 h 667515"/>
                <a:gd name="connsiteX71" fmla="*/ 347504 w 944700"/>
                <a:gd name="connsiteY71" fmla="*/ 418552 h 667515"/>
                <a:gd name="connsiteX72" fmla="*/ 332448 w 944700"/>
                <a:gd name="connsiteY72" fmla="*/ 430597 h 667515"/>
                <a:gd name="connsiteX73" fmla="*/ 320403 w 944700"/>
                <a:gd name="connsiteY73" fmla="*/ 454686 h 667515"/>
                <a:gd name="connsiteX74" fmla="*/ 233080 w 944700"/>
                <a:gd name="connsiteY74" fmla="*/ 499853 h 667515"/>
                <a:gd name="connsiteX75" fmla="*/ 263191 w 944700"/>
                <a:gd name="connsiteY75" fmla="*/ 418552 h 667515"/>
                <a:gd name="connsiteX76" fmla="*/ 205980 w 944700"/>
                <a:gd name="connsiteY76" fmla="*/ 418552 h 667515"/>
                <a:gd name="connsiteX77" fmla="*/ 175868 w 944700"/>
                <a:gd name="connsiteY77" fmla="*/ 439630 h 667515"/>
                <a:gd name="connsiteX78" fmla="*/ 169846 w 944700"/>
                <a:gd name="connsiteY78" fmla="*/ 454686 h 667515"/>
                <a:gd name="connsiteX79" fmla="*/ 82522 w 944700"/>
                <a:gd name="connsiteY79" fmla="*/ 502865 h 667515"/>
                <a:gd name="connsiteX80" fmla="*/ 112634 w 944700"/>
                <a:gd name="connsiteY80" fmla="*/ 421563 h 667515"/>
                <a:gd name="connsiteX81" fmla="*/ 52411 w 944700"/>
                <a:gd name="connsiteY81" fmla="*/ 421563 h 667515"/>
                <a:gd name="connsiteX82" fmla="*/ 31332 w 944700"/>
                <a:gd name="connsiteY82" fmla="*/ 400485 h 667515"/>
                <a:gd name="connsiteX83" fmla="*/ 76500 w 944700"/>
                <a:gd name="connsiteY83" fmla="*/ 355318 h 667515"/>
                <a:gd name="connsiteX84" fmla="*/ 187913 w 944700"/>
                <a:gd name="connsiteY84" fmla="*/ 289072 h 667515"/>
                <a:gd name="connsiteX85" fmla="*/ 236091 w 944700"/>
                <a:gd name="connsiteY85" fmla="*/ 186692 h 667515"/>
                <a:gd name="connsiteX86" fmla="*/ 266203 w 944700"/>
                <a:gd name="connsiteY86" fmla="*/ 183681 h 667515"/>
                <a:gd name="connsiteX87" fmla="*/ 320403 w 944700"/>
                <a:gd name="connsiteY87" fmla="*/ 240893 h 667515"/>
                <a:gd name="connsiteX88" fmla="*/ 359549 w 944700"/>
                <a:gd name="connsiteY88" fmla="*/ 234871 h 667515"/>
                <a:gd name="connsiteX89" fmla="*/ 464939 w 944700"/>
                <a:gd name="connsiteY89" fmla="*/ 24089 h 667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44700" h="667515">
                  <a:moveTo>
                    <a:pt x="262064" y="275145"/>
                  </a:moveTo>
                  <a:cubicBezTo>
                    <a:pt x="254912" y="276274"/>
                    <a:pt x="249643" y="287566"/>
                    <a:pt x="239103" y="310149"/>
                  </a:cubicBezTo>
                  <a:cubicBezTo>
                    <a:pt x="218025" y="355316"/>
                    <a:pt x="218025" y="355316"/>
                    <a:pt x="272226" y="358327"/>
                  </a:cubicBezTo>
                  <a:cubicBezTo>
                    <a:pt x="284271" y="361339"/>
                    <a:pt x="296316" y="358327"/>
                    <a:pt x="305349" y="340261"/>
                  </a:cubicBezTo>
                  <a:cubicBezTo>
                    <a:pt x="311371" y="322194"/>
                    <a:pt x="308360" y="313160"/>
                    <a:pt x="296316" y="301116"/>
                  </a:cubicBezTo>
                  <a:cubicBezTo>
                    <a:pt x="278249" y="283049"/>
                    <a:pt x="269215" y="274015"/>
                    <a:pt x="262064" y="275145"/>
                  </a:cubicBezTo>
                  <a:close/>
                  <a:moveTo>
                    <a:pt x="684755" y="264979"/>
                  </a:moveTo>
                  <a:cubicBezTo>
                    <a:pt x="663677" y="286057"/>
                    <a:pt x="633566" y="298102"/>
                    <a:pt x="636577" y="319180"/>
                  </a:cubicBezTo>
                  <a:cubicBezTo>
                    <a:pt x="639588" y="349291"/>
                    <a:pt x="654644" y="379403"/>
                    <a:pt x="672711" y="403492"/>
                  </a:cubicBezTo>
                  <a:cubicBezTo>
                    <a:pt x="684755" y="421559"/>
                    <a:pt x="708845" y="406503"/>
                    <a:pt x="729923" y="406503"/>
                  </a:cubicBezTo>
                  <a:cubicBezTo>
                    <a:pt x="747990" y="406503"/>
                    <a:pt x="751001" y="400481"/>
                    <a:pt x="741968" y="385425"/>
                  </a:cubicBezTo>
                  <a:cubicBezTo>
                    <a:pt x="723901" y="349291"/>
                    <a:pt x="705834" y="307135"/>
                    <a:pt x="684755" y="264979"/>
                  </a:cubicBezTo>
                  <a:close/>
                  <a:moveTo>
                    <a:pt x="473974" y="126469"/>
                  </a:moveTo>
                  <a:cubicBezTo>
                    <a:pt x="434828" y="207771"/>
                    <a:pt x="398694" y="280039"/>
                    <a:pt x="362560" y="358329"/>
                  </a:cubicBezTo>
                  <a:cubicBezTo>
                    <a:pt x="383638" y="358329"/>
                    <a:pt x="398694" y="358329"/>
                    <a:pt x="413750" y="361340"/>
                  </a:cubicBezTo>
                  <a:cubicBezTo>
                    <a:pt x="443862" y="367363"/>
                    <a:pt x="452895" y="355318"/>
                    <a:pt x="452895" y="328217"/>
                  </a:cubicBezTo>
                  <a:cubicBezTo>
                    <a:pt x="452895" y="325206"/>
                    <a:pt x="449884" y="319184"/>
                    <a:pt x="452895" y="316173"/>
                  </a:cubicBezTo>
                  <a:cubicBezTo>
                    <a:pt x="455907" y="301117"/>
                    <a:pt x="446873" y="280039"/>
                    <a:pt x="470963" y="280039"/>
                  </a:cubicBezTo>
                  <a:cubicBezTo>
                    <a:pt x="498063" y="280039"/>
                    <a:pt x="489030" y="301117"/>
                    <a:pt x="492041" y="313162"/>
                  </a:cubicBezTo>
                  <a:cubicBezTo>
                    <a:pt x="495052" y="340262"/>
                    <a:pt x="495052" y="370374"/>
                    <a:pt x="540220" y="364351"/>
                  </a:cubicBezTo>
                  <a:cubicBezTo>
                    <a:pt x="528175" y="382418"/>
                    <a:pt x="519141" y="394463"/>
                    <a:pt x="510108" y="409519"/>
                  </a:cubicBezTo>
                  <a:lnTo>
                    <a:pt x="603454" y="409519"/>
                  </a:lnTo>
                  <a:cubicBezTo>
                    <a:pt x="558287" y="316173"/>
                    <a:pt x="519141" y="225838"/>
                    <a:pt x="473974" y="126469"/>
                  </a:cubicBezTo>
                  <a:close/>
                  <a:moveTo>
                    <a:pt x="476984" y="0"/>
                  </a:moveTo>
                  <a:lnTo>
                    <a:pt x="606463" y="258960"/>
                  </a:lnTo>
                  <a:cubicBezTo>
                    <a:pt x="639586" y="228849"/>
                    <a:pt x="669698" y="198737"/>
                    <a:pt x="702820" y="165614"/>
                  </a:cubicBezTo>
                  <a:cubicBezTo>
                    <a:pt x="720887" y="201748"/>
                    <a:pt x="738954" y="237882"/>
                    <a:pt x="757021" y="271005"/>
                  </a:cubicBezTo>
                  <a:cubicBezTo>
                    <a:pt x="766055" y="292083"/>
                    <a:pt x="781110" y="310150"/>
                    <a:pt x="787133" y="334239"/>
                  </a:cubicBezTo>
                  <a:cubicBezTo>
                    <a:pt x="805200" y="391451"/>
                    <a:pt x="838322" y="421563"/>
                    <a:pt x="898546" y="406507"/>
                  </a:cubicBezTo>
                  <a:cubicBezTo>
                    <a:pt x="916613" y="403496"/>
                    <a:pt x="925646" y="412530"/>
                    <a:pt x="919624" y="427585"/>
                  </a:cubicBezTo>
                  <a:cubicBezTo>
                    <a:pt x="913601" y="442641"/>
                    <a:pt x="934679" y="469742"/>
                    <a:pt x="901557" y="472753"/>
                  </a:cubicBezTo>
                  <a:lnTo>
                    <a:pt x="865423" y="472753"/>
                  </a:lnTo>
                  <a:cubicBezTo>
                    <a:pt x="865423" y="475764"/>
                    <a:pt x="865423" y="478775"/>
                    <a:pt x="862412" y="481786"/>
                  </a:cubicBezTo>
                  <a:cubicBezTo>
                    <a:pt x="859401" y="493831"/>
                    <a:pt x="886501" y="511898"/>
                    <a:pt x="862412" y="517920"/>
                  </a:cubicBezTo>
                  <a:cubicBezTo>
                    <a:pt x="841334" y="520932"/>
                    <a:pt x="808211" y="538999"/>
                    <a:pt x="796166" y="499853"/>
                  </a:cubicBezTo>
                  <a:cubicBezTo>
                    <a:pt x="790144" y="478775"/>
                    <a:pt x="778099" y="469742"/>
                    <a:pt x="757021" y="472753"/>
                  </a:cubicBezTo>
                  <a:cubicBezTo>
                    <a:pt x="741965" y="475764"/>
                    <a:pt x="726910" y="472753"/>
                    <a:pt x="708843" y="472753"/>
                  </a:cubicBezTo>
                  <a:cubicBezTo>
                    <a:pt x="705832" y="490820"/>
                    <a:pt x="720887" y="499853"/>
                    <a:pt x="720887" y="517920"/>
                  </a:cubicBezTo>
                  <a:cubicBezTo>
                    <a:pt x="708843" y="523943"/>
                    <a:pt x="696798" y="517920"/>
                    <a:pt x="684753" y="520932"/>
                  </a:cubicBezTo>
                  <a:cubicBezTo>
                    <a:pt x="663675" y="523943"/>
                    <a:pt x="651631" y="517920"/>
                    <a:pt x="645608" y="496842"/>
                  </a:cubicBezTo>
                  <a:cubicBezTo>
                    <a:pt x="639586" y="478775"/>
                    <a:pt x="627541" y="472753"/>
                    <a:pt x="609475" y="472753"/>
                  </a:cubicBezTo>
                  <a:cubicBezTo>
                    <a:pt x="585385" y="475764"/>
                    <a:pt x="561296" y="475764"/>
                    <a:pt x="537207" y="472753"/>
                  </a:cubicBezTo>
                  <a:cubicBezTo>
                    <a:pt x="522151" y="472753"/>
                    <a:pt x="513118" y="475764"/>
                    <a:pt x="516129" y="493831"/>
                  </a:cubicBezTo>
                  <a:cubicBezTo>
                    <a:pt x="522151" y="529965"/>
                    <a:pt x="528173" y="566099"/>
                    <a:pt x="531184" y="605244"/>
                  </a:cubicBezTo>
                  <a:cubicBezTo>
                    <a:pt x="534196" y="620300"/>
                    <a:pt x="540218" y="629334"/>
                    <a:pt x="555274" y="620300"/>
                  </a:cubicBezTo>
                  <a:cubicBezTo>
                    <a:pt x="600441" y="593200"/>
                    <a:pt x="642597" y="596211"/>
                    <a:pt x="687765" y="620300"/>
                  </a:cubicBezTo>
                  <a:cubicBezTo>
                    <a:pt x="717876" y="635356"/>
                    <a:pt x="754010" y="617289"/>
                    <a:pt x="781110" y="596211"/>
                  </a:cubicBezTo>
                  <a:cubicBezTo>
                    <a:pt x="790144" y="590188"/>
                    <a:pt x="796166" y="584166"/>
                    <a:pt x="808211" y="590188"/>
                  </a:cubicBezTo>
                  <a:cubicBezTo>
                    <a:pt x="862412" y="620300"/>
                    <a:pt x="874456" y="620300"/>
                    <a:pt x="928657" y="593200"/>
                  </a:cubicBezTo>
                  <a:cubicBezTo>
                    <a:pt x="952746" y="635356"/>
                    <a:pt x="952746" y="638367"/>
                    <a:pt x="907579" y="653423"/>
                  </a:cubicBezTo>
                  <a:cubicBezTo>
                    <a:pt x="877467" y="662456"/>
                    <a:pt x="847356" y="662456"/>
                    <a:pt x="817244" y="647401"/>
                  </a:cubicBezTo>
                  <a:cubicBezTo>
                    <a:pt x="802189" y="641378"/>
                    <a:pt x="790144" y="641378"/>
                    <a:pt x="775088" y="647401"/>
                  </a:cubicBezTo>
                  <a:cubicBezTo>
                    <a:pt x="726910" y="671490"/>
                    <a:pt x="678731" y="674501"/>
                    <a:pt x="630553" y="647401"/>
                  </a:cubicBezTo>
                  <a:cubicBezTo>
                    <a:pt x="621519" y="641378"/>
                    <a:pt x="612486" y="644389"/>
                    <a:pt x="603452" y="647401"/>
                  </a:cubicBezTo>
                  <a:cubicBezTo>
                    <a:pt x="564307" y="668479"/>
                    <a:pt x="522151" y="677512"/>
                    <a:pt x="483006" y="650412"/>
                  </a:cubicBezTo>
                  <a:cubicBezTo>
                    <a:pt x="473972" y="644389"/>
                    <a:pt x="470961" y="647401"/>
                    <a:pt x="461928" y="650412"/>
                  </a:cubicBezTo>
                  <a:cubicBezTo>
                    <a:pt x="425794" y="677512"/>
                    <a:pt x="386649" y="668479"/>
                    <a:pt x="350515" y="650412"/>
                  </a:cubicBezTo>
                  <a:cubicBezTo>
                    <a:pt x="335459" y="641378"/>
                    <a:pt x="323415" y="641378"/>
                    <a:pt x="308359" y="650412"/>
                  </a:cubicBezTo>
                  <a:cubicBezTo>
                    <a:pt x="263191" y="671490"/>
                    <a:pt x="215013" y="668479"/>
                    <a:pt x="169846" y="647401"/>
                  </a:cubicBezTo>
                  <a:cubicBezTo>
                    <a:pt x="154790" y="641378"/>
                    <a:pt x="142745" y="638367"/>
                    <a:pt x="127689" y="644389"/>
                  </a:cubicBezTo>
                  <a:cubicBezTo>
                    <a:pt x="97578" y="659445"/>
                    <a:pt x="67466" y="659445"/>
                    <a:pt x="34344" y="650412"/>
                  </a:cubicBezTo>
                  <a:cubicBezTo>
                    <a:pt x="-7813" y="638367"/>
                    <a:pt x="-7813" y="635356"/>
                    <a:pt x="16277" y="593200"/>
                  </a:cubicBezTo>
                  <a:cubicBezTo>
                    <a:pt x="58433" y="620300"/>
                    <a:pt x="100589" y="623311"/>
                    <a:pt x="139734" y="587177"/>
                  </a:cubicBezTo>
                  <a:cubicBezTo>
                    <a:pt x="148768" y="578144"/>
                    <a:pt x="154790" y="587177"/>
                    <a:pt x="160812" y="593200"/>
                  </a:cubicBezTo>
                  <a:cubicBezTo>
                    <a:pt x="212002" y="632345"/>
                    <a:pt x="263191" y="632345"/>
                    <a:pt x="314381" y="596211"/>
                  </a:cubicBezTo>
                  <a:cubicBezTo>
                    <a:pt x="323415" y="587177"/>
                    <a:pt x="332448" y="587177"/>
                    <a:pt x="341482" y="596211"/>
                  </a:cubicBezTo>
                  <a:cubicBezTo>
                    <a:pt x="344493" y="599222"/>
                    <a:pt x="347504" y="602233"/>
                    <a:pt x="353526" y="602233"/>
                  </a:cubicBezTo>
                  <a:cubicBezTo>
                    <a:pt x="404716" y="632345"/>
                    <a:pt x="413749" y="629334"/>
                    <a:pt x="419772" y="569110"/>
                  </a:cubicBezTo>
                  <a:cubicBezTo>
                    <a:pt x="422783" y="545021"/>
                    <a:pt x="425794" y="523943"/>
                    <a:pt x="428805" y="499853"/>
                  </a:cubicBezTo>
                  <a:cubicBezTo>
                    <a:pt x="431816" y="481786"/>
                    <a:pt x="431816" y="466731"/>
                    <a:pt x="407727" y="463719"/>
                  </a:cubicBezTo>
                  <a:cubicBezTo>
                    <a:pt x="416760" y="448664"/>
                    <a:pt x="425794" y="436619"/>
                    <a:pt x="437839" y="418552"/>
                  </a:cubicBezTo>
                  <a:lnTo>
                    <a:pt x="347504" y="418552"/>
                  </a:lnTo>
                  <a:cubicBezTo>
                    <a:pt x="338470" y="418552"/>
                    <a:pt x="335459" y="424574"/>
                    <a:pt x="332448" y="430597"/>
                  </a:cubicBezTo>
                  <a:cubicBezTo>
                    <a:pt x="329437" y="439630"/>
                    <a:pt x="326426" y="445652"/>
                    <a:pt x="320403" y="454686"/>
                  </a:cubicBezTo>
                  <a:cubicBezTo>
                    <a:pt x="296314" y="508887"/>
                    <a:pt x="296314" y="508887"/>
                    <a:pt x="233080" y="499853"/>
                  </a:cubicBezTo>
                  <a:cubicBezTo>
                    <a:pt x="236091" y="472753"/>
                    <a:pt x="254158" y="448664"/>
                    <a:pt x="263191" y="418552"/>
                  </a:cubicBezTo>
                  <a:lnTo>
                    <a:pt x="205980" y="418552"/>
                  </a:lnTo>
                  <a:cubicBezTo>
                    <a:pt x="190924" y="418552"/>
                    <a:pt x="181890" y="424574"/>
                    <a:pt x="175868" y="439630"/>
                  </a:cubicBezTo>
                  <a:cubicBezTo>
                    <a:pt x="172857" y="445652"/>
                    <a:pt x="172857" y="448664"/>
                    <a:pt x="169846" y="454686"/>
                  </a:cubicBezTo>
                  <a:cubicBezTo>
                    <a:pt x="145756" y="505876"/>
                    <a:pt x="145756" y="505876"/>
                    <a:pt x="82522" y="502865"/>
                  </a:cubicBezTo>
                  <a:cubicBezTo>
                    <a:pt x="85533" y="475764"/>
                    <a:pt x="106611" y="451675"/>
                    <a:pt x="112634" y="421563"/>
                  </a:cubicBezTo>
                  <a:lnTo>
                    <a:pt x="52411" y="421563"/>
                  </a:lnTo>
                  <a:cubicBezTo>
                    <a:pt x="34344" y="421563"/>
                    <a:pt x="31332" y="418552"/>
                    <a:pt x="31332" y="400485"/>
                  </a:cubicBezTo>
                  <a:cubicBezTo>
                    <a:pt x="31332" y="352306"/>
                    <a:pt x="31332" y="349295"/>
                    <a:pt x="76500" y="355318"/>
                  </a:cubicBezTo>
                  <a:cubicBezTo>
                    <a:pt x="133712" y="361340"/>
                    <a:pt x="169846" y="346284"/>
                    <a:pt x="187913" y="289072"/>
                  </a:cubicBezTo>
                  <a:cubicBezTo>
                    <a:pt x="199957" y="252938"/>
                    <a:pt x="221035" y="219815"/>
                    <a:pt x="236091" y="186692"/>
                  </a:cubicBezTo>
                  <a:cubicBezTo>
                    <a:pt x="245125" y="168625"/>
                    <a:pt x="251147" y="168625"/>
                    <a:pt x="266203" y="183681"/>
                  </a:cubicBezTo>
                  <a:cubicBezTo>
                    <a:pt x="284270" y="204759"/>
                    <a:pt x="302337" y="219815"/>
                    <a:pt x="320403" y="240893"/>
                  </a:cubicBezTo>
                  <a:cubicBezTo>
                    <a:pt x="338470" y="264983"/>
                    <a:pt x="347504" y="255949"/>
                    <a:pt x="359549" y="234871"/>
                  </a:cubicBezTo>
                  <a:cubicBezTo>
                    <a:pt x="392671" y="162603"/>
                    <a:pt x="428805" y="93346"/>
                    <a:pt x="464939" y="2408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929B6E0B-A948-4609-95F0-2F54A02BF58E}"/>
                </a:ext>
              </a:extLst>
            </p:cNvPr>
            <p:cNvSpPr/>
            <p:nvPr/>
          </p:nvSpPr>
          <p:spPr>
            <a:xfrm>
              <a:off x="6233756" y="2003428"/>
              <a:ext cx="66244" cy="113560"/>
            </a:xfrm>
            <a:custGeom>
              <a:avLst/>
              <a:gdLst>
                <a:gd name="connsiteX0" fmla="*/ 11913 w 23826"/>
                <a:gd name="connsiteY0" fmla="*/ 4698 h 40844"/>
                <a:gd name="connsiteX1" fmla="*/ 6498 w 23826"/>
                <a:gd name="connsiteY1" fmla="*/ 12279 h 40844"/>
                <a:gd name="connsiteX2" fmla="*/ 12996 w 23826"/>
                <a:gd name="connsiteY2" fmla="*/ 18777 h 40844"/>
                <a:gd name="connsiteX3" fmla="*/ 18411 w 23826"/>
                <a:gd name="connsiteY3" fmla="*/ 11196 h 40844"/>
                <a:gd name="connsiteX4" fmla="*/ 11913 w 23826"/>
                <a:gd name="connsiteY4" fmla="*/ 4698 h 40844"/>
                <a:gd name="connsiteX5" fmla="*/ 8664 w 23826"/>
                <a:gd name="connsiteY5" fmla="*/ 366 h 40844"/>
                <a:gd name="connsiteX6" fmla="*/ 21660 w 23826"/>
                <a:gd name="connsiteY6" fmla="*/ 6864 h 40844"/>
                <a:gd name="connsiteX7" fmla="*/ 23826 w 23826"/>
                <a:gd name="connsiteY7" fmla="*/ 18778 h 40844"/>
                <a:gd name="connsiteX8" fmla="*/ 22743 w 23826"/>
                <a:gd name="connsiteY8" fmla="*/ 31774 h 40844"/>
                <a:gd name="connsiteX9" fmla="*/ 14079 w 23826"/>
                <a:gd name="connsiteY9" fmla="*/ 40438 h 40844"/>
                <a:gd name="connsiteX10" fmla="*/ 3249 w 23826"/>
                <a:gd name="connsiteY10" fmla="*/ 37189 h 40844"/>
                <a:gd name="connsiteX11" fmla="*/ 1083 w 23826"/>
                <a:gd name="connsiteY11" fmla="*/ 31774 h 40844"/>
                <a:gd name="connsiteX12" fmla="*/ 6498 w 23826"/>
                <a:gd name="connsiteY12" fmla="*/ 31774 h 40844"/>
                <a:gd name="connsiteX13" fmla="*/ 7581 w 23826"/>
                <a:gd name="connsiteY13" fmla="*/ 32857 h 40844"/>
                <a:gd name="connsiteX14" fmla="*/ 16245 w 23826"/>
                <a:gd name="connsiteY14" fmla="*/ 31774 h 40844"/>
                <a:gd name="connsiteX15" fmla="*/ 17328 w 23826"/>
                <a:gd name="connsiteY15" fmla="*/ 26359 h 40844"/>
                <a:gd name="connsiteX16" fmla="*/ 10830 w 23826"/>
                <a:gd name="connsiteY16" fmla="*/ 25276 h 40844"/>
                <a:gd name="connsiteX17" fmla="*/ 0 w 23826"/>
                <a:gd name="connsiteY17" fmla="*/ 13362 h 40844"/>
                <a:gd name="connsiteX18" fmla="*/ 8664 w 23826"/>
                <a:gd name="connsiteY18" fmla="*/ 366 h 40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826" h="40844">
                  <a:moveTo>
                    <a:pt x="11913" y="4698"/>
                  </a:moveTo>
                  <a:cubicBezTo>
                    <a:pt x="7581" y="4698"/>
                    <a:pt x="6498" y="7947"/>
                    <a:pt x="6498" y="12279"/>
                  </a:cubicBezTo>
                  <a:cubicBezTo>
                    <a:pt x="6498" y="17694"/>
                    <a:pt x="8664" y="18777"/>
                    <a:pt x="12996" y="18777"/>
                  </a:cubicBezTo>
                  <a:cubicBezTo>
                    <a:pt x="17328" y="17694"/>
                    <a:pt x="18411" y="15528"/>
                    <a:pt x="18411" y="11196"/>
                  </a:cubicBezTo>
                  <a:cubicBezTo>
                    <a:pt x="18411" y="6864"/>
                    <a:pt x="15162" y="4698"/>
                    <a:pt x="11913" y="4698"/>
                  </a:cubicBezTo>
                  <a:close/>
                  <a:moveTo>
                    <a:pt x="8664" y="366"/>
                  </a:moveTo>
                  <a:cubicBezTo>
                    <a:pt x="15162" y="-717"/>
                    <a:pt x="19494" y="366"/>
                    <a:pt x="21660" y="6864"/>
                  </a:cubicBezTo>
                  <a:cubicBezTo>
                    <a:pt x="23826" y="10113"/>
                    <a:pt x="23826" y="15528"/>
                    <a:pt x="23826" y="18778"/>
                  </a:cubicBezTo>
                  <a:cubicBezTo>
                    <a:pt x="23826" y="23110"/>
                    <a:pt x="23826" y="27442"/>
                    <a:pt x="22743" y="31774"/>
                  </a:cubicBezTo>
                  <a:cubicBezTo>
                    <a:pt x="21660" y="36106"/>
                    <a:pt x="18411" y="39355"/>
                    <a:pt x="14079" y="40438"/>
                  </a:cubicBezTo>
                  <a:cubicBezTo>
                    <a:pt x="9747" y="41521"/>
                    <a:pt x="6498" y="40438"/>
                    <a:pt x="3249" y="37189"/>
                  </a:cubicBezTo>
                  <a:cubicBezTo>
                    <a:pt x="2166" y="36106"/>
                    <a:pt x="0" y="33940"/>
                    <a:pt x="1083" y="31774"/>
                  </a:cubicBezTo>
                  <a:cubicBezTo>
                    <a:pt x="3249" y="28525"/>
                    <a:pt x="4332" y="30691"/>
                    <a:pt x="6498" y="31774"/>
                  </a:cubicBezTo>
                  <a:cubicBezTo>
                    <a:pt x="6498" y="31774"/>
                    <a:pt x="6498" y="32857"/>
                    <a:pt x="7581" y="32857"/>
                  </a:cubicBezTo>
                  <a:cubicBezTo>
                    <a:pt x="10830" y="33940"/>
                    <a:pt x="14079" y="35023"/>
                    <a:pt x="16245" y="31774"/>
                  </a:cubicBezTo>
                  <a:cubicBezTo>
                    <a:pt x="17328" y="30691"/>
                    <a:pt x="18411" y="27442"/>
                    <a:pt x="17328" y="26359"/>
                  </a:cubicBezTo>
                  <a:cubicBezTo>
                    <a:pt x="16245" y="23110"/>
                    <a:pt x="12996" y="25276"/>
                    <a:pt x="10830" y="25276"/>
                  </a:cubicBezTo>
                  <a:cubicBezTo>
                    <a:pt x="3249" y="25276"/>
                    <a:pt x="0" y="19861"/>
                    <a:pt x="0" y="13362"/>
                  </a:cubicBezTo>
                  <a:cubicBezTo>
                    <a:pt x="0" y="6864"/>
                    <a:pt x="2166" y="2532"/>
                    <a:pt x="8664" y="36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539582C4-6AF1-4C4A-AA5A-83EF1F9F5928}"/>
                </a:ext>
              </a:extLst>
            </p:cNvPr>
            <p:cNvSpPr/>
            <p:nvPr/>
          </p:nvSpPr>
          <p:spPr>
            <a:xfrm>
              <a:off x="6345169" y="2001435"/>
              <a:ext cx="72269" cy="111697"/>
            </a:xfrm>
            <a:custGeom>
              <a:avLst/>
              <a:gdLst>
                <a:gd name="connsiteX0" fmla="*/ 12996 w 25993"/>
                <a:gd name="connsiteY0" fmla="*/ 6498 h 40174"/>
                <a:gd name="connsiteX1" fmla="*/ 5415 w 25993"/>
                <a:gd name="connsiteY1" fmla="*/ 19495 h 40174"/>
                <a:gd name="connsiteX2" fmla="*/ 12996 w 25993"/>
                <a:gd name="connsiteY2" fmla="*/ 33574 h 40174"/>
                <a:gd name="connsiteX3" fmla="*/ 20577 w 25993"/>
                <a:gd name="connsiteY3" fmla="*/ 19495 h 40174"/>
                <a:gd name="connsiteX4" fmla="*/ 12996 w 25993"/>
                <a:gd name="connsiteY4" fmla="*/ 6498 h 40174"/>
                <a:gd name="connsiteX5" fmla="*/ 14080 w 25993"/>
                <a:gd name="connsiteY5" fmla="*/ 0 h 40174"/>
                <a:gd name="connsiteX6" fmla="*/ 25993 w 25993"/>
                <a:gd name="connsiteY6" fmla="*/ 12996 h 40174"/>
                <a:gd name="connsiteX7" fmla="*/ 25993 w 25993"/>
                <a:gd name="connsiteY7" fmla="*/ 19495 h 40174"/>
                <a:gd name="connsiteX8" fmla="*/ 14080 w 25993"/>
                <a:gd name="connsiteY8" fmla="*/ 40072 h 40174"/>
                <a:gd name="connsiteX9" fmla="*/ 0 w 25993"/>
                <a:gd name="connsiteY9" fmla="*/ 22744 h 40174"/>
                <a:gd name="connsiteX10" fmla="*/ 1083 w 25993"/>
                <a:gd name="connsiteY10" fmla="*/ 12996 h 40174"/>
                <a:gd name="connsiteX11" fmla="*/ 14080 w 25993"/>
                <a:gd name="connsiteY11" fmla="*/ 0 h 40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93" h="40174">
                  <a:moveTo>
                    <a:pt x="12996" y="6498"/>
                  </a:moveTo>
                  <a:cubicBezTo>
                    <a:pt x="5415" y="6498"/>
                    <a:pt x="5415" y="14079"/>
                    <a:pt x="5415" y="19495"/>
                  </a:cubicBezTo>
                  <a:cubicBezTo>
                    <a:pt x="5415" y="24910"/>
                    <a:pt x="3249" y="33574"/>
                    <a:pt x="12996" y="33574"/>
                  </a:cubicBezTo>
                  <a:cubicBezTo>
                    <a:pt x="21660" y="32491"/>
                    <a:pt x="19494" y="24910"/>
                    <a:pt x="20577" y="19495"/>
                  </a:cubicBezTo>
                  <a:cubicBezTo>
                    <a:pt x="20577" y="14079"/>
                    <a:pt x="20577" y="6498"/>
                    <a:pt x="12996" y="6498"/>
                  </a:cubicBezTo>
                  <a:close/>
                  <a:moveTo>
                    <a:pt x="14080" y="0"/>
                  </a:moveTo>
                  <a:cubicBezTo>
                    <a:pt x="21661" y="0"/>
                    <a:pt x="24910" y="6498"/>
                    <a:pt x="25993" y="12996"/>
                  </a:cubicBezTo>
                  <a:lnTo>
                    <a:pt x="25993" y="19495"/>
                  </a:lnTo>
                  <a:cubicBezTo>
                    <a:pt x="25993" y="30325"/>
                    <a:pt x="24910" y="37906"/>
                    <a:pt x="14080" y="40072"/>
                  </a:cubicBezTo>
                  <a:cubicBezTo>
                    <a:pt x="5415" y="41155"/>
                    <a:pt x="0" y="33574"/>
                    <a:pt x="0" y="22744"/>
                  </a:cubicBezTo>
                  <a:cubicBezTo>
                    <a:pt x="0" y="19495"/>
                    <a:pt x="0" y="16246"/>
                    <a:pt x="1083" y="12996"/>
                  </a:cubicBezTo>
                  <a:cubicBezTo>
                    <a:pt x="2166" y="6498"/>
                    <a:pt x="5415" y="0"/>
                    <a:pt x="1408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19DE4FE9-30CA-4CBF-B42B-4EA608B82BDC}"/>
                </a:ext>
              </a:extLst>
            </p:cNvPr>
            <p:cNvSpPr/>
            <p:nvPr/>
          </p:nvSpPr>
          <p:spPr>
            <a:xfrm>
              <a:off x="6459127" y="2003848"/>
              <a:ext cx="36600" cy="105989"/>
            </a:xfrm>
            <a:custGeom>
              <a:avLst/>
              <a:gdLst>
                <a:gd name="connsiteX0" fmla="*/ 35416 w 38591"/>
                <a:gd name="connsiteY0" fmla="*/ 64131 h 111755"/>
                <a:gd name="connsiteX1" fmla="*/ 29066 w 38591"/>
                <a:gd name="connsiteY1" fmla="*/ 111756 h 111755"/>
                <a:gd name="connsiteX2" fmla="*/ 19541 w 38591"/>
                <a:gd name="connsiteY2" fmla="*/ 64131 h 111755"/>
                <a:gd name="connsiteX3" fmla="*/ 3666 w 38591"/>
                <a:gd name="connsiteY3" fmla="*/ 29206 h 111755"/>
                <a:gd name="connsiteX4" fmla="*/ 3666 w 38591"/>
                <a:gd name="connsiteY4" fmla="*/ 16506 h 111755"/>
                <a:gd name="connsiteX5" fmla="*/ 29066 w 38591"/>
                <a:gd name="connsiteY5" fmla="*/ 631 h 111755"/>
                <a:gd name="connsiteX6" fmla="*/ 38591 w 38591"/>
                <a:gd name="connsiteY6" fmla="*/ 13331 h 111755"/>
                <a:gd name="connsiteX7" fmla="*/ 35416 w 38591"/>
                <a:gd name="connsiteY7" fmla="*/ 64131 h 111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591" h="111755">
                  <a:moveTo>
                    <a:pt x="35416" y="64131"/>
                  </a:moveTo>
                  <a:cubicBezTo>
                    <a:pt x="32241" y="76831"/>
                    <a:pt x="41766" y="111756"/>
                    <a:pt x="29066" y="111756"/>
                  </a:cubicBezTo>
                  <a:cubicBezTo>
                    <a:pt x="6841" y="111756"/>
                    <a:pt x="22716" y="80006"/>
                    <a:pt x="19541" y="64131"/>
                  </a:cubicBezTo>
                  <a:cubicBezTo>
                    <a:pt x="16366" y="51431"/>
                    <a:pt x="25891" y="35556"/>
                    <a:pt x="3666" y="29206"/>
                  </a:cubicBezTo>
                  <a:cubicBezTo>
                    <a:pt x="491" y="29206"/>
                    <a:pt x="-2684" y="22856"/>
                    <a:pt x="3666" y="16506"/>
                  </a:cubicBezTo>
                  <a:cubicBezTo>
                    <a:pt x="10016" y="10156"/>
                    <a:pt x="19541" y="3806"/>
                    <a:pt x="29066" y="631"/>
                  </a:cubicBezTo>
                  <a:cubicBezTo>
                    <a:pt x="35416" y="-2544"/>
                    <a:pt x="38591" y="6981"/>
                    <a:pt x="38591" y="13331"/>
                  </a:cubicBezTo>
                  <a:cubicBezTo>
                    <a:pt x="35416" y="29206"/>
                    <a:pt x="35416" y="45081"/>
                    <a:pt x="35416" y="6413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A8392DEA-9B4A-4551-85F1-D32ED9B6673F}"/>
                </a:ext>
              </a:extLst>
            </p:cNvPr>
            <p:cNvSpPr/>
            <p:nvPr/>
          </p:nvSpPr>
          <p:spPr>
            <a:xfrm>
              <a:off x="6148197" y="2007457"/>
              <a:ext cx="34370" cy="108402"/>
            </a:xfrm>
            <a:custGeom>
              <a:avLst/>
              <a:gdLst>
                <a:gd name="connsiteX0" fmla="*/ 20365 w 36240"/>
                <a:gd name="connsiteY0" fmla="*/ 111125 h 114300"/>
                <a:gd name="connsiteX1" fmla="*/ 17190 w 36240"/>
                <a:gd name="connsiteY1" fmla="*/ 50800 h 114300"/>
                <a:gd name="connsiteX2" fmla="*/ 4490 w 36240"/>
                <a:gd name="connsiteY2" fmla="*/ 28575 h 114300"/>
                <a:gd name="connsiteX3" fmla="*/ 1315 w 36240"/>
                <a:gd name="connsiteY3" fmla="*/ 19050 h 114300"/>
                <a:gd name="connsiteX4" fmla="*/ 26715 w 36240"/>
                <a:gd name="connsiteY4" fmla="*/ 0 h 114300"/>
                <a:gd name="connsiteX5" fmla="*/ 36240 w 36240"/>
                <a:gd name="connsiteY5" fmla="*/ 9525 h 114300"/>
                <a:gd name="connsiteX6" fmla="*/ 36240 w 36240"/>
                <a:gd name="connsiteY6" fmla="*/ 114300 h 114300"/>
                <a:gd name="connsiteX7" fmla="*/ 20365 w 36240"/>
                <a:gd name="connsiteY7" fmla="*/ 11112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240" h="114300">
                  <a:moveTo>
                    <a:pt x="20365" y="111125"/>
                  </a:moveTo>
                  <a:cubicBezTo>
                    <a:pt x="10840" y="92075"/>
                    <a:pt x="17190" y="69850"/>
                    <a:pt x="17190" y="50800"/>
                  </a:cubicBezTo>
                  <a:cubicBezTo>
                    <a:pt x="17190" y="41275"/>
                    <a:pt x="23540" y="25400"/>
                    <a:pt x="4490" y="28575"/>
                  </a:cubicBezTo>
                  <a:cubicBezTo>
                    <a:pt x="1315" y="28575"/>
                    <a:pt x="-1860" y="22225"/>
                    <a:pt x="1315" y="19050"/>
                  </a:cubicBezTo>
                  <a:cubicBezTo>
                    <a:pt x="7665" y="9525"/>
                    <a:pt x="14015" y="3175"/>
                    <a:pt x="26715" y="0"/>
                  </a:cubicBezTo>
                  <a:cubicBezTo>
                    <a:pt x="33065" y="0"/>
                    <a:pt x="36240" y="3175"/>
                    <a:pt x="36240" y="9525"/>
                  </a:cubicBezTo>
                  <a:lnTo>
                    <a:pt x="36240" y="114300"/>
                  </a:lnTo>
                  <a:cubicBezTo>
                    <a:pt x="29890" y="111125"/>
                    <a:pt x="26715" y="111125"/>
                    <a:pt x="20365" y="1111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56" name="矩形 55">
            <a:extLst>
              <a:ext uri="{FF2B5EF4-FFF2-40B4-BE49-F238E27FC236}">
                <a16:creationId xmlns:a16="http://schemas.microsoft.com/office/drawing/2014/main" id="{7BE459E4-E734-43C4-B2DC-826F63375875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17B0B0AB-3FEC-4D0D-AA1E-52F202EAD89D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椭圆 71">
            <a:extLst>
              <a:ext uri="{FF2B5EF4-FFF2-40B4-BE49-F238E27FC236}">
                <a16:creationId xmlns:a16="http://schemas.microsoft.com/office/drawing/2014/main" id="{20B4941B-38E3-48E1-8472-6B1D2FEFF641}"/>
              </a:ext>
            </a:extLst>
          </p:cNvPr>
          <p:cNvSpPr/>
          <p:nvPr userDrawn="1"/>
        </p:nvSpPr>
        <p:spPr>
          <a:xfrm>
            <a:off x="-2392680" y="3707929"/>
            <a:ext cx="16977360" cy="5764554"/>
          </a:xfrm>
          <a:prstGeom prst="ellipse">
            <a:avLst/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>
            <a:extLst>
              <a:ext uri="{FF2B5EF4-FFF2-40B4-BE49-F238E27FC236}">
                <a16:creationId xmlns:a16="http://schemas.microsoft.com/office/drawing/2014/main" id="{94226A9F-F745-4E62-A03E-F52E9C354738}"/>
              </a:ext>
            </a:extLst>
          </p:cNvPr>
          <p:cNvSpPr/>
          <p:nvPr userDrawn="1"/>
        </p:nvSpPr>
        <p:spPr>
          <a:xfrm>
            <a:off x="-2392680" y="3850640"/>
            <a:ext cx="16977360" cy="5764554"/>
          </a:xfrm>
          <a:prstGeom prst="ellipse">
            <a:avLst/>
          </a:prstGeom>
          <a:ln>
            <a:noFill/>
          </a:ln>
          <a:effectLst>
            <a:outerShdw blurRad="1397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8D32A783-E64F-4D03-90B9-FD25235E2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pPr/>
              <a:t>‹#›</a:t>
            </a:fld>
            <a:endParaRPr lang="zh-CN" altLang="en-US" spc="90" dirty="0"/>
          </a:p>
        </p:txBody>
      </p:sp>
      <p:cxnSp>
        <p:nvCxnSpPr>
          <p:cNvPr id="150" name="直接连接符 149">
            <a:extLst>
              <a:ext uri="{FF2B5EF4-FFF2-40B4-BE49-F238E27FC236}">
                <a16:creationId xmlns:a16="http://schemas.microsoft.com/office/drawing/2014/main" id="{9DCE86FF-6A68-4339-8C2A-B2914A115FCA}"/>
              </a:ext>
            </a:extLst>
          </p:cNvPr>
          <p:cNvCxnSpPr>
            <a:cxnSpLocks/>
          </p:cNvCxnSpPr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图片占位符 59">
            <a:extLst>
              <a:ext uri="{FF2B5EF4-FFF2-40B4-BE49-F238E27FC236}">
                <a16:creationId xmlns:a16="http://schemas.microsoft.com/office/drawing/2014/main" id="{541E461E-1871-47FB-879C-4A2A86B933C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83921" y="1851949"/>
            <a:ext cx="2148260" cy="3349969"/>
          </a:xfrm>
          <a:custGeom>
            <a:avLst/>
            <a:gdLst>
              <a:gd name="connsiteX0" fmla="*/ 0 w 2500132"/>
              <a:gd name="connsiteY0" fmla="*/ 0 h 4027990"/>
              <a:gd name="connsiteX1" fmla="*/ 2500132 w 2500132"/>
              <a:gd name="connsiteY1" fmla="*/ 0 h 4027990"/>
              <a:gd name="connsiteX2" fmla="*/ 2500132 w 2500132"/>
              <a:gd name="connsiteY2" fmla="*/ 4027990 h 4027990"/>
              <a:gd name="connsiteX3" fmla="*/ 0 w 2500132"/>
              <a:gd name="connsiteY3" fmla="*/ 4027990 h 4027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00132" h="4027990">
                <a:moveTo>
                  <a:pt x="0" y="0"/>
                </a:moveTo>
                <a:lnTo>
                  <a:pt x="2500132" y="0"/>
                </a:lnTo>
                <a:lnTo>
                  <a:pt x="2500132" y="4027990"/>
                </a:lnTo>
                <a:lnTo>
                  <a:pt x="0" y="4027990"/>
                </a:lnTo>
                <a:close/>
              </a:path>
            </a:pathLst>
          </a:custGeom>
          <a:ln w="63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2" name="图片占位符 61">
            <a:extLst>
              <a:ext uri="{FF2B5EF4-FFF2-40B4-BE49-F238E27FC236}">
                <a16:creationId xmlns:a16="http://schemas.microsoft.com/office/drawing/2014/main" id="{DCA7EBB3-6502-4331-86BF-34516A93824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42554" y="1851949"/>
            <a:ext cx="2148260" cy="3349969"/>
          </a:xfrm>
          <a:custGeom>
            <a:avLst/>
            <a:gdLst>
              <a:gd name="connsiteX0" fmla="*/ 0 w 2500132"/>
              <a:gd name="connsiteY0" fmla="*/ 0 h 4027990"/>
              <a:gd name="connsiteX1" fmla="*/ 2500132 w 2500132"/>
              <a:gd name="connsiteY1" fmla="*/ 0 h 4027990"/>
              <a:gd name="connsiteX2" fmla="*/ 2500132 w 2500132"/>
              <a:gd name="connsiteY2" fmla="*/ 4027990 h 4027990"/>
              <a:gd name="connsiteX3" fmla="*/ 0 w 2500132"/>
              <a:gd name="connsiteY3" fmla="*/ 4027990 h 4027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00132" h="4027990">
                <a:moveTo>
                  <a:pt x="0" y="0"/>
                </a:moveTo>
                <a:lnTo>
                  <a:pt x="2500132" y="0"/>
                </a:lnTo>
                <a:lnTo>
                  <a:pt x="2500132" y="4027990"/>
                </a:lnTo>
                <a:lnTo>
                  <a:pt x="0" y="4027990"/>
                </a:lnTo>
                <a:close/>
              </a:path>
            </a:pathLst>
          </a:custGeom>
          <a:ln w="63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5" name="图片占位符 64">
            <a:extLst>
              <a:ext uri="{FF2B5EF4-FFF2-40B4-BE49-F238E27FC236}">
                <a16:creationId xmlns:a16="http://schemas.microsoft.com/office/drawing/2014/main" id="{21C3E9A1-67EE-42D2-B67D-AE3A9F47939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401187" y="1851949"/>
            <a:ext cx="2148260" cy="3349969"/>
          </a:xfrm>
          <a:custGeom>
            <a:avLst/>
            <a:gdLst>
              <a:gd name="connsiteX0" fmla="*/ 0 w 2500132"/>
              <a:gd name="connsiteY0" fmla="*/ 0 h 4027990"/>
              <a:gd name="connsiteX1" fmla="*/ 2500132 w 2500132"/>
              <a:gd name="connsiteY1" fmla="*/ 0 h 4027990"/>
              <a:gd name="connsiteX2" fmla="*/ 2500132 w 2500132"/>
              <a:gd name="connsiteY2" fmla="*/ 4027990 h 4027990"/>
              <a:gd name="connsiteX3" fmla="*/ 0 w 2500132"/>
              <a:gd name="connsiteY3" fmla="*/ 4027990 h 4027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00132" h="4027990">
                <a:moveTo>
                  <a:pt x="0" y="0"/>
                </a:moveTo>
                <a:lnTo>
                  <a:pt x="2500132" y="0"/>
                </a:lnTo>
                <a:lnTo>
                  <a:pt x="2500132" y="4027990"/>
                </a:lnTo>
                <a:lnTo>
                  <a:pt x="0" y="4027990"/>
                </a:lnTo>
                <a:close/>
              </a:path>
            </a:pathLst>
          </a:custGeom>
          <a:ln w="63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8" name="图片占位符 67">
            <a:extLst>
              <a:ext uri="{FF2B5EF4-FFF2-40B4-BE49-F238E27FC236}">
                <a16:creationId xmlns:a16="http://schemas.microsoft.com/office/drawing/2014/main" id="{047B4C43-3FDE-46A0-A15D-E0442EA3DC5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159820" y="1851949"/>
            <a:ext cx="2148260" cy="3349969"/>
          </a:xfrm>
          <a:custGeom>
            <a:avLst/>
            <a:gdLst>
              <a:gd name="connsiteX0" fmla="*/ 0 w 2500132"/>
              <a:gd name="connsiteY0" fmla="*/ 0 h 4027990"/>
              <a:gd name="connsiteX1" fmla="*/ 2500132 w 2500132"/>
              <a:gd name="connsiteY1" fmla="*/ 0 h 4027990"/>
              <a:gd name="connsiteX2" fmla="*/ 2500132 w 2500132"/>
              <a:gd name="connsiteY2" fmla="*/ 4027990 h 4027990"/>
              <a:gd name="connsiteX3" fmla="*/ 0 w 2500132"/>
              <a:gd name="connsiteY3" fmla="*/ 4027990 h 4027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00132" h="4027990">
                <a:moveTo>
                  <a:pt x="0" y="0"/>
                </a:moveTo>
                <a:lnTo>
                  <a:pt x="2500132" y="0"/>
                </a:lnTo>
                <a:lnTo>
                  <a:pt x="2500132" y="4027990"/>
                </a:lnTo>
                <a:lnTo>
                  <a:pt x="0" y="4027990"/>
                </a:lnTo>
                <a:close/>
              </a:path>
            </a:pathLst>
          </a:custGeom>
          <a:ln w="63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AEF54EF9-4B54-4C93-8A9E-FCBF7D782216}"/>
              </a:ext>
            </a:extLst>
          </p:cNvPr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>
            <a:extLst>
              <a:ext uri="{FF2B5EF4-FFF2-40B4-BE49-F238E27FC236}">
                <a16:creationId xmlns:a16="http://schemas.microsoft.com/office/drawing/2014/main" id="{DD20D250-0059-4D8C-B0CD-8BE18ECF275E}"/>
              </a:ext>
            </a:extLst>
          </p:cNvPr>
          <p:cNvSpPr/>
          <p:nvPr userDrawn="1"/>
        </p:nvSpPr>
        <p:spPr>
          <a:xfrm>
            <a:off x="241025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1" name="图片 60">
            <a:extLst>
              <a:ext uri="{FF2B5EF4-FFF2-40B4-BE49-F238E27FC236}">
                <a16:creationId xmlns:a16="http://schemas.microsoft.com/office/drawing/2014/main" id="{EEEEA0F3-4620-423D-9A08-C3C94EE644B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9684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  <p15:guide id="2" pos="325">
          <p15:clr>
            <a:srgbClr val="FBAE40"/>
          </p15:clr>
        </p15:guide>
        <p15:guide id="3" orient="horz" pos="346">
          <p15:clr>
            <a:srgbClr val="FBAE40"/>
          </p15:clr>
        </p15:guide>
        <p15:guide id="4" pos="7355">
          <p15:clr>
            <a:srgbClr val="FBAE40"/>
          </p15:clr>
        </p15:guide>
        <p15:guide id="5" orient="horz" pos="504">
          <p15:clr>
            <a:srgbClr val="FBAE40"/>
          </p15:clr>
        </p15:guide>
        <p15:guide id="6" orient="horz" pos="799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张图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8AFF7A37-24C2-4800-9844-57E74D620CDB}"/>
              </a:ext>
            </a:extLst>
          </p:cNvPr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63C177A9-C3D0-4FC0-9E19-991103A4C82D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tile tx="0" ty="0" sx="100000" sy="100000" flip="none" algn="b"/>
          </a:blip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7BE459E4-E734-43C4-B2DC-826F63375875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17B0B0AB-3FEC-4D0D-AA1E-52F202EAD89D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任意多边形: 形状 73">
            <a:extLst>
              <a:ext uri="{FF2B5EF4-FFF2-40B4-BE49-F238E27FC236}">
                <a16:creationId xmlns:a16="http://schemas.microsoft.com/office/drawing/2014/main" id="{3F55CB46-7A29-4E39-A166-C53E194BA8BE}"/>
              </a:ext>
            </a:extLst>
          </p:cNvPr>
          <p:cNvSpPr/>
          <p:nvPr userDrawn="1"/>
        </p:nvSpPr>
        <p:spPr>
          <a:xfrm flipH="1">
            <a:off x="0" y="3753288"/>
            <a:ext cx="12192000" cy="2783710"/>
          </a:xfrm>
          <a:custGeom>
            <a:avLst/>
            <a:gdLst>
              <a:gd name="connsiteX0" fmla="*/ 12192000 w 12192000"/>
              <a:gd name="connsiteY0" fmla="*/ 0 h 1730415"/>
              <a:gd name="connsiteX1" fmla="*/ 6096000 w 12192000"/>
              <a:gd name="connsiteY1" fmla="*/ 115747 h 1730415"/>
              <a:gd name="connsiteX2" fmla="*/ 0 w 12192000"/>
              <a:gd name="connsiteY2" fmla="*/ 0 h 1730415"/>
              <a:gd name="connsiteX3" fmla="*/ 0 w 12192000"/>
              <a:gd name="connsiteY3" fmla="*/ 1730415 h 1730415"/>
              <a:gd name="connsiteX4" fmla="*/ 6096000 w 12192000"/>
              <a:gd name="connsiteY4" fmla="*/ 1730415 h 1730415"/>
              <a:gd name="connsiteX5" fmla="*/ 12192000 w 12192000"/>
              <a:gd name="connsiteY5" fmla="*/ 1730415 h 1730415"/>
              <a:gd name="connsiteX0" fmla="*/ 12192000 w 12192000"/>
              <a:gd name="connsiteY0" fmla="*/ 0 h 1730415"/>
              <a:gd name="connsiteX1" fmla="*/ 6096000 w 12192000"/>
              <a:gd name="connsiteY1" fmla="*/ 219919 h 1730415"/>
              <a:gd name="connsiteX2" fmla="*/ 0 w 12192000"/>
              <a:gd name="connsiteY2" fmla="*/ 0 h 1730415"/>
              <a:gd name="connsiteX3" fmla="*/ 0 w 12192000"/>
              <a:gd name="connsiteY3" fmla="*/ 1730415 h 1730415"/>
              <a:gd name="connsiteX4" fmla="*/ 6096000 w 12192000"/>
              <a:gd name="connsiteY4" fmla="*/ 1730415 h 1730415"/>
              <a:gd name="connsiteX5" fmla="*/ 12192000 w 12192000"/>
              <a:gd name="connsiteY5" fmla="*/ 1730415 h 1730415"/>
              <a:gd name="connsiteX6" fmla="*/ 12192000 w 12192000"/>
              <a:gd name="connsiteY6" fmla="*/ 0 h 1730415"/>
              <a:gd name="connsiteX0" fmla="*/ 12192000 w 12192000"/>
              <a:gd name="connsiteY0" fmla="*/ 0 h 1730415"/>
              <a:gd name="connsiteX1" fmla="*/ 6096000 w 12192000"/>
              <a:gd name="connsiteY1" fmla="*/ 219919 h 1730415"/>
              <a:gd name="connsiteX2" fmla="*/ 0 w 12192000"/>
              <a:gd name="connsiteY2" fmla="*/ 0 h 1730415"/>
              <a:gd name="connsiteX3" fmla="*/ 0 w 12192000"/>
              <a:gd name="connsiteY3" fmla="*/ 1730415 h 1730415"/>
              <a:gd name="connsiteX4" fmla="*/ 6096000 w 12192000"/>
              <a:gd name="connsiteY4" fmla="*/ 1730415 h 1730415"/>
              <a:gd name="connsiteX5" fmla="*/ 12192000 w 12192000"/>
              <a:gd name="connsiteY5" fmla="*/ 1730415 h 1730415"/>
              <a:gd name="connsiteX6" fmla="*/ 12192000 w 12192000"/>
              <a:gd name="connsiteY6" fmla="*/ 0 h 1730415"/>
              <a:gd name="connsiteX0" fmla="*/ 12192000 w 12192000"/>
              <a:gd name="connsiteY0" fmla="*/ 0 h 1730415"/>
              <a:gd name="connsiteX1" fmla="*/ 6096000 w 12192000"/>
              <a:gd name="connsiteY1" fmla="*/ 219919 h 1730415"/>
              <a:gd name="connsiteX2" fmla="*/ 0 w 12192000"/>
              <a:gd name="connsiteY2" fmla="*/ 0 h 1730415"/>
              <a:gd name="connsiteX3" fmla="*/ 0 w 12192000"/>
              <a:gd name="connsiteY3" fmla="*/ 1730415 h 1730415"/>
              <a:gd name="connsiteX4" fmla="*/ 6096000 w 12192000"/>
              <a:gd name="connsiteY4" fmla="*/ 1730415 h 1730415"/>
              <a:gd name="connsiteX5" fmla="*/ 12192000 w 12192000"/>
              <a:gd name="connsiteY5" fmla="*/ 1730415 h 1730415"/>
              <a:gd name="connsiteX6" fmla="*/ 12192000 w 12192000"/>
              <a:gd name="connsiteY6" fmla="*/ 0 h 1730415"/>
              <a:gd name="connsiteX0" fmla="*/ 12192000 w 12192000"/>
              <a:gd name="connsiteY0" fmla="*/ 0 h 1730415"/>
              <a:gd name="connsiteX1" fmla="*/ 6096000 w 12192000"/>
              <a:gd name="connsiteY1" fmla="*/ 428577 h 1730415"/>
              <a:gd name="connsiteX2" fmla="*/ 0 w 12192000"/>
              <a:gd name="connsiteY2" fmla="*/ 0 h 1730415"/>
              <a:gd name="connsiteX3" fmla="*/ 0 w 12192000"/>
              <a:gd name="connsiteY3" fmla="*/ 1730415 h 1730415"/>
              <a:gd name="connsiteX4" fmla="*/ 6096000 w 12192000"/>
              <a:gd name="connsiteY4" fmla="*/ 1730415 h 1730415"/>
              <a:gd name="connsiteX5" fmla="*/ 12192000 w 12192000"/>
              <a:gd name="connsiteY5" fmla="*/ 1730415 h 1730415"/>
              <a:gd name="connsiteX6" fmla="*/ 12192000 w 12192000"/>
              <a:gd name="connsiteY6" fmla="*/ 0 h 1730415"/>
              <a:gd name="connsiteX0" fmla="*/ 12192000 w 12192000"/>
              <a:gd name="connsiteY0" fmla="*/ 0 h 1730415"/>
              <a:gd name="connsiteX1" fmla="*/ 6096000 w 12192000"/>
              <a:gd name="connsiteY1" fmla="*/ 428577 h 1730415"/>
              <a:gd name="connsiteX2" fmla="*/ 0 w 12192000"/>
              <a:gd name="connsiteY2" fmla="*/ 0 h 1730415"/>
              <a:gd name="connsiteX3" fmla="*/ 0 w 12192000"/>
              <a:gd name="connsiteY3" fmla="*/ 1730415 h 1730415"/>
              <a:gd name="connsiteX4" fmla="*/ 6096000 w 12192000"/>
              <a:gd name="connsiteY4" fmla="*/ 1730415 h 1730415"/>
              <a:gd name="connsiteX5" fmla="*/ 12192000 w 12192000"/>
              <a:gd name="connsiteY5" fmla="*/ 1730415 h 1730415"/>
              <a:gd name="connsiteX6" fmla="*/ 12192000 w 12192000"/>
              <a:gd name="connsiteY6" fmla="*/ 0 h 1730415"/>
              <a:gd name="connsiteX0" fmla="*/ 12192000 w 12192000"/>
              <a:gd name="connsiteY0" fmla="*/ 0 h 1730415"/>
              <a:gd name="connsiteX1" fmla="*/ 6096000 w 12192000"/>
              <a:gd name="connsiteY1" fmla="*/ 428577 h 1730415"/>
              <a:gd name="connsiteX2" fmla="*/ 0 w 12192000"/>
              <a:gd name="connsiteY2" fmla="*/ 0 h 1730415"/>
              <a:gd name="connsiteX3" fmla="*/ 0 w 12192000"/>
              <a:gd name="connsiteY3" fmla="*/ 1730415 h 1730415"/>
              <a:gd name="connsiteX4" fmla="*/ 6096000 w 12192000"/>
              <a:gd name="connsiteY4" fmla="*/ 1730415 h 1730415"/>
              <a:gd name="connsiteX5" fmla="*/ 12192000 w 12192000"/>
              <a:gd name="connsiteY5" fmla="*/ 1730415 h 1730415"/>
              <a:gd name="connsiteX6" fmla="*/ 12192000 w 12192000"/>
              <a:gd name="connsiteY6" fmla="*/ 0 h 17304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1730415">
                <a:moveTo>
                  <a:pt x="12192000" y="0"/>
                </a:moveTo>
                <a:cubicBezTo>
                  <a:pt x="10599838" y="191556"/>
                  <a:pt x="8139575" y="436294"/>
                  <a:pt x="6096000" y="428577"/>
                </a:cubicBezTo>
                <a:cubicBezTo>
                  <a:pt x="4052425" y="436294"/>
                  <a:pt x="1464841" y="174350"/>
                  <a:pt x="0" y="0"/>
                </a:cubicBezTo>
                <a:lnTo>
                  <a:pt x="0" y="1730415"/>
                </a:lnTo>
                <a:lnTo>
                  <a:pt x="6096000" y="1730415"/>
                </a:lnTo>
                <a:lnTo>
                  <a:pt x="12192000" y="1730415"/>
                </a:lnTo>
                <a:lnTo>
                  <a:pt x="12192000" y="0"/>
                </a:lnTo>
                <a:close/>
              </a:path>
            </a:pathLst>
          </a:cu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3" name="任意多边形: 形状 52">
            <a:extLst>
              <a:ext uri="{FF2B5EF4-FFF2-40B4-BE49-F238E27FC236}">
                <a16:creationId xmlns:a16="http://schemas.microsoft.com/office/drawing/2014/main" id="{0D32AE52-09F5-4B49-8118-23E8123DFBE0}"/>
              </a:ext>
            </a:extLst>
          </p:cNvPr>
          <p:cNvSpPr/>
          <p:nvPr userDrawn="1"/>
        </p:nvSpPr>
        <p:spPr>
          <a:xfrm flipH="1">
            <a:off x="0" y="4074290"/>
            <a:ext cx="12192000" cy="2783710"/>
          </a:xfrm>
          <a:custGeom>
            <a:avLst/>
            <a:gdLst>
              <a:gd name="connsiteX0" fmla="*/ 12192000 w 12192000"/>
              <a:gd name="connsiteY0" fmla="*/ 0 h 1730415"/>
              <a:gd name="connsiteX1" fmla="*/ 6096000 w 12192000"/>
              <a:gd name="connsiteY1" fmla="*/ 115747 h 1730415"/>
              <a:gd name="connsiteX2" fmla="*/ 0 w 12192000"/>
              <a:gd name="connsiteY2" fmla="*/ 0 h 1730415"/>
              <a:gd name="connsiteX3" fmla="*/ 0 w 12192000"/>
              <a:gd name="connsiteY3" fmla="*/ 1730415 h 1730415"/>
              <a:gd name="connsiteX4" fmla="*/ 6096000 w 12192000"/>
              <a:gd name="connsiteY4" fmla="*/ 1730415 h 1730415"/>
              <a:gd name="connsiteX5" fmla="*/ 12192000 w 12192000"/>
              <a:gd name="connsiteY5" fmla="*/ 1730415 h 1730415"/>
              <a:gd name="connsiteX0" fmla="*/ 12192000 w 12192000"/>
              <a:gd name="connsiteY0" fmla="*/ 0 h 1730415"/>
              <a:gd name="connsiteX1" fmla="*/ 6096000 w 12192000"/>
              <a:gd name="connsiteY1" fmla="*/ 219919 h 1730415"/>
              <a:gd name="connsiteX2" fmla="*/ 0 w 12192000"/>
              <a:gd name="connsiteY2" fmla="*/ 0 h 1730415"/>
              <a:gd name="connsiteX3" fmla="*/ 0 w 12192000"/>
              <a:gd name="connsiteY3" fmla="*/ 1730415 h 1730415"/>
              <a:gd name="connsiteX4" fmla="*/ 6096000 w 12192000"/>
              <a:gd name="connsiteY4" fmla="*/ 1730415 h 1730415"/>
              <a:gd name="connsiteX5" fmla="*/ 12192000 w 12192000"/>
              <a:gd name="connsiteY5" fmla="*/ 1730415 h 1730415"/>
              <a:gd name="connsiteX6" fmla="*/ 12192000 w 12192000"/>
              <a:gd name="connsiteY6" fmla="*/ 0 h 1730415"/>
              <a:gd name="connsiteX0" fmla="*/ 12192000 w 12192000"/>
              <a:gd name="connsiteY0" fmla="*/ 0 h 1730415"/>
              <a:gd name="connsiteX1" fmla="*/ 6096000 w 12192000"/>
              <a:gd name="connsiteY1" fmla="*/ 219919 h 1730415"/>
              <a:gd name="connsiteX2" fmla="*/ 0 w 12192000"/>
              <a:gd name="connsiteY2" fmla="*/ 0 h 1730415"/>
              <a:gd name="connsiteX3" fmla="*/ 0 w 12192000"/>
              <a:gd name="connsiteY3" fmla="*/ 1730415 h 1730415"/>
              <a:gd name="connsiteX4" fmla="*/ 6096000 w 12192000"/>
              <a:gd name="connsiteY4" fmla="*/ 1730415 h 1730415"/>
              <a:gd name="connsiteX5" fmla="*/ 12192000 w 12192000"/>
              <a:gd name="connsiteY5" fmla="*/ 1730415 h 1730415"/>
              <a:gd name="connsiteX6" fmla="*/ 12192000 w 12192000"/>
              <a:gd name="connsiteY6" fmla="*/ 0 h 1730415"/>
              <a:gd name="connsiteX0" fmla="*/ 12192000 w 12192000"/>
              <a:gd name="connsiteY0" fmla="*/ 0 h 1730415"/>
              <a:gd name="connsiteX1" fmla="*/ 6096000 w 12192000"/>
              <a:gd name="connsiteY1" fmla="*/ 219919 h 1730415"/>
              <a:gd name="connsiteX2" fmla="*/ 0 w 12192000"/>
              <a:gd name="connsiteY2" fmla="*/ 0 h 1730415"/>
              <a:gd name="connsiteX3" fmla="*/ 0 w 12192000"/>
              <a:gd name="connsiteY3" fmla="*/ 1730415 h 1730415"/>
              <a:gd name="connsiteX4" fmla="*/ 6096000 w 12192000"/>
              <a:gd name="connsiteY4" fmla="*/ 1730415 h 1730415"/>
              <a:gd name="connsiteX5" fmla="*/ 12192000 w 12192000"/>
              <a:gd name="connsiteY5" fmla="*/ 1730415 h 1730415"/>
              <a:gd name="connsiteX6" fmla="*/ 12192000 w 12192000"/>
              <a:gd name="connsiteY6" fmla="*/ 0 h 17304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1730415">
                <a:moveTo>
                  <a:pt x="12192000" y="0"/>
                </a:moveTo>
                <a:cubicBezTo>
                  <a:pt x="10460941" y="119605"/>
                  <a:pt x="8139575" y="227636"/>
                  <a:pt x="6096000" y="219919"/>
                </a:cubicBezTo>
                <a:cubicBezTo>
                  <a:pt x="4052425" y="227636"/>
                  <a:pt x="1869955" y="131179"/>
                  <a:pt x="0" y="0"/>
                </a:cubicBezTo>
                <a:lnTo>
                  <a:pt x="0" y="1730415"/>
                </a:lnTo>
                <a:lnTo>
                  <a:pt x="6096000" y="1730415"/>
                </a:lnTo>
                <a:lnTo>
                  <a:pt x="12192000" y="1730415"/>
                </a:lnTo>
                <a:lnTo>
                  <a:pt x="1219200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8D32A783-E64F-4D03-90B9-FD25235E2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r>
              <a:rPr lang="zh-CN" altLang="en-US" dirty="0"/>
              <a:t>  </a:t>
            </a:r>
            <a:r>
              <a:rPr lang="en-US" altLang="zh-CN" spc="90" dirty="0"/>
              <a:t>Page </a:t>
            </a:r>
            <a:fld id="{7CFB1EEF-B761-4911-A2FD-18DBD3241D03}" type="slidenum">
              <a:rPr lang="zh-CN" altLang="en-US" spc="90" smtClean="0"/>
              <a:pPr/>
              <a:t>‹#›</a:t>
            </a:fld>
            <a:endParaRPr lang="zh-CN" altLang="en-US" spc="90" dirty="0"/>
          </a:p>
        </p:txBody>
      </p:sp>
      <p:cxnSp>
        <p:nvCxnSpPr>
          <p:cNvPr id="150" name="直接连接符 149">
            <a:extLst>
              <a:ext uri="{FF2B5EF4-FFF2-40B4-BE49-F238E27FC236}">
                <a16:creationId xmlns:a16="http://schemas.microsoft.com/office/drawing/2014/main" id="{9DCE86FF-6A68-4339-8C2A-B2914A115FCA}"/>
              </a:ext>
            </a:extLst>
          </p:cNvPr>
          <p:cNvCxnSpPr>
            <a:cxnSpLocks/>
          </p:cNvCxnSpPr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图片占位符 58">
            <a:extLst>
              <a:ext uri="{FF2B5EF4-FFF2-40B4-BE49-F238E27FC236}">
                <a16:creationId xmlns:a16="http://schemas.microsoft.com/office/drawing/2014/main" id="{230FFD81-5E41-46C6-B853-6FB058C15C1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61234" y="2060549"/>
            <a:ext cx="2437220" cy="2503026"/>
          </a:xfrm>
          <a:custGeom>
            <a:avLst/>
            <a:gdLst>
              <a:gd name="connsiteX0" fmla="*/ 0 w 2476982"/>
              <a:gd name="connsiteY0" fmla="*/ 0 h 3313253"/>
              <a:gd name="connsiteX1" fmla="*/ 2476982 w 2476982"/>
              <a:gd name="connsiteY1" fmla="*/ 0 h 3313253"/>
              <a:gd name="connsiteX2" fmla="*/ 2476982 w 2476982"/>
              <a:gd name="connsiteY2" fmla="*/ 3313253 h 3313253"/>
              <a:gd name="connsiteX3" fmla="*/ 0 w 2476982"/>
              <a:gd name="connsiteY3" fmla="*/ 3313253 h 3313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76982" h="3313253">
                <a:moveTo>
                  <a:pt x="0" y="0"/>
                </a:moveTo>
                <a:lnTo>
                  <a:pt x="2476982" y="0"/>
                </a:lnTo>
                <a:lnTo>
                  <a:pt x="2476982" y="3313253"/>
                </a:lnTo>
                <a:lnTo>
                  <a:pt x="0" y="3313253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177800" dist="38100" algn="l" rotWithShape="0">
              <a:prstClr val="black">
                <a:alpha val="20000"/>
              </a:prstClr>
            </a:outerShdw>
          </a:effectLst>
          <a:scene3d>
            <a:camera prst="perspectiveLeft"/>
            <a:lightRig rig="threePt" dir="t"/>
          </a:scene3d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1" name="图片占位符 60">
            <a:extLst>
              <a:ext uri="{FF2B5EF4-FFF2-40B4-BE49-F238E27FC236}">
                <a16:creationId xmlns:a16="http://schemas.microsoft.com/office/drawing/2014/main" id="{1B33F28B-FF61-401A-9779-24F6BDA7F75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525095" y="2060549"/>
            <a:ext cx="2437220" cy="2503026"/>
          </a:xfrm>
          <a:custGeom>
            <a:avLst/>
            <a:gdLst>
              <a:gd name="connsiteX0" fmla="*/ 0 w 2476982"/>
              <a:gd name="connsiteY0" fmla="*/ 0 h 3313253"/>
              <a:gd name="connsiteX1" fmla="*/ 2476982 w 2476982"/>
              <a:gd name="connsiteY1" fmla="*/ 0 h 3313253"/>
              <a:gd name="connsiteX2" fmla="*/ 2476982 w 2476982"/>
              <a:gd name="connsiteY2" fmla="*/ 3313253 h 3313253"/>
              <a:gd name="connsiteX3" fmla="*/ 0 w 2476982"/>
              <a:gd name="connsiteY3" fmla="*/ 3313253 h 3313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76982" h="3313253">
                <a:moveTo>
                  <a:pt x="0" y="0"/>
                </a:moveTo>
                <a:lnTo>
                  <a:pt x="2476982" y="0"/>
                </a:lnTo>
                <a:lnTo>
                  <a:pt x="2476982" y="3313253"/>
                </a:lnTo>
                <a:lnTo>
                  <a:pt x="0" y="3313253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127000" dist="38100" dir="10800000" algn="r" rotWithShape="0">
              <a:prstClr val="black">
                <a:alpha val="20000"/>
              </a:prstClr>
            </a:outerShdw>
          </a:effectLst>
          <a:scene3d>
            <a:camera prst="perspectiveRight"/>
            <a:lightRig rig="threePt" dir="t"/>
          </a:scene3d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6" name="图片占位符 65">
            <a:extLst>
              <a:ext uri="{FF2B5EF4-FFF2-40B4-BE49-F238E27FC236}">
                <a16:creationId xmlns:a16="http://schemas.microsoft.com/office/drawing/2014/main" id="{137FC995-D7AF-4764-A6F1-9EF75EBB96B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870735" y="2000995"/>
            <a:ext cx="2553198" cy="2622134"/>
          </a:xfrm>
          <a:custGeom>
            <a:avLst/>
            <a:gdLst>
              <a:gd name="connsiteX0" fmla="*/ 0 w 2594851"/>
              <a:gd name="connsiteY0" fmla="*/ 0 h 3470916"/>
              <a:gd name="connsiteX1" fmla="*/ 2594851 w 2594851"/>
              <a:gd name="connsiteY1" fmla="*/ 0 h 3470916"/>
              <a:gd name="connsiteX2" fmla="*/ 2594851 w 2594851"/>
              <a:gd name="connsiteY2" fmla="*/ 3470916 h 3470916"/>
              <a:gd name="connsiteX3" fmla="*/ 0 w 2594851"/>
              <a:gd name="connsiteY3" fmla="*/ 3470916 h 34709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94851" h="3470916">
                <a:moveTo>
                  <a:pt x="0" y="0"/>
                </a:moveTo>
                <a:lnTo>
                  <a:pt x="2594851" y="0"/>
                </a:lnTo>
                <a:lnTo>
                  <a:pt x="2594851" y="3470916"/>
                </a:lnTo>
                <a:lnTo>
                  <a:pt x="0" y="3470916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2286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A6EE7DA4-389F-460D-84F1-014F1155F880}"/>
              </a:ext>
            </a:extLst>
          </p:cNvPr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E54F82E2-73A4-44C2-BE81-E22AD36B2317}"/>
              </a:ext>
            </a:extLst>
          </p:cNvPr>
          <p:cNvSpPr/>
          <p:nvPr userDrawn="1"/>
        </p:nvSpPr>
        <p:spPr>
          <a:xfrm>
            <a:off x="241025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0" name="图片 59">
            <a:extLst>
              <a:ext uri="{FF2B5EF4-FFF2-40B4-BE49-F238E27FC236}">
                <a16:creationId xmlns:a16="http://schemas.microsoft.com/office/drawing/2014/main" id="{CDA42EAE-5899-46C7-B63D-95ACD5AD164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7904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  <p15:guide id="2" pos="325">
          <p15:clr>
            <a:srgbClr val="FBAE40"/>
          </p15:clr>
        </p15:guide>
        <p15:guide id="3" orient="horz" pos="346">
          <p15:clr>
            <a:srgbClr val="FBAE40"/>
          </p15:clr>
        </p15:guide>
        <p15:guide id="4" pos="7355">
          <p15:clr>
            <a:srgbClr val="FBAE40"/>
          </p15:clr>
        </p15:guide>
        <p15:guide id="5" orient="horz" pos="504">
          <p15:clr>
            <a:srgbClr val="FBAE40"/>
          </p15:clr>
        </p15:guide>
        <p15:guide id="6" orient="horz" pos="799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张图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8AFF7A37-24C2-4800-9844-57E74D620CDB}"/>
              </a:ext>
            </a:extLst>
          </p:cNvPr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63C177A9-C3D0-4FC0-9E19-991103A4C82D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tile tx="0" ty="0" sx="100000" sy="100000" flip="none" algn="b"/>
          </a:blip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7BE459E4-E734-43C4-B2DC-826F63375875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矩形 83">
            <a:extLst>
              <a:ext uri="{FF2B5EF4-FFF2-40B4-BE49-F238E27FC236}">
                <a16:creationId xmlns:a16="http://schemas.microsoft.com/office/drawing/2014/main" id="{EA62DC30-3A43-4096-B390-46B095DBF8F2}"/>
              </a:ext>
            </a:extLst>
          </p:cNvPr>
          <p:cNvSpPr/>
          <p:nvPr userDrawn="1"/>
        </p:nvSpPr>
        <p:spPr>
          <a:xfrm>
            <a:off x="0" y="3751510"/>
            <a:ext cx="12192000" cy="300363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17B0B0AB-3FEC-4D0D-AA1E-52F202EAD89D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ED1E3A81-B924-4BF5-B855-27BC6CF1079C}"/>
              </a:ext>
            </a:extLst>
          </p:cNvPr>
          <p:cNvSpPr/>
          <p:nvPr userDrawn="1"/>
        </p:nvSpPr>
        <p:spPr>
          <a:xfrm>
            <a:off x="0" y="3854370"/>
            <a:ext cx="12192000" cy="300363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8D32A783-E64F-4D03-90B9-FD25235E2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pPr/>
              <a:t>‹#›</a:t>
            </a:fld>
            <a:endParaRPr lang="zh-CN" altLang="en-US" spc="90" dirty="0"/>
          </a:p>
        </p:txBody>
      </p:sp>
      <p:cxnSp>
        <p:nvCxnSpPr>
          <p:cNvPr id="150" name="直接连接符 149">
            <a:extLst>
              <a:ext uri="{FF2B5EF4-FFF2-40B4-BE49-F238E27FC236}">
                <a16:creationId xmlns:a16="http://schemas.microsoft.com/office/drawing/2014/main" id="{9DCE86FF-6A68-4339-8C2A-B2914A115FCA}"/>
              </a:ext>
            </a:extLst>
          </p:cNvPr>
          <p:cNvCxnSpPr>
            <a:cxnSpLocks/>
          </p:cNvCxnSpPr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图片占位符 61">
            <a:extLst>
              <a:ext uri="{FF2B5EF4-FFF2-40B4-BE49-F238E27FC236}">
                <a16:creationId xmlns:a16="http://schemas.microsoft.com/office/drawing/2014/main" id="{D36B6ABC-2F85-4085-9680-446F575A7FE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245460" y="1855886"/>
            <a:ext cx="3407400" cy="2210766"/>
          </a:xfrm>
          <a:custGeom>
            <a:avLst/>
            <a:gdLst>
              <a:gd name="connsiteX0" fmla="*/ 0 w 2963119"/>
              <a:gd name="connsiteY0" fmla="*/ 0 h 2419109"/>
              <a:gd name="connsiteX1" fmla="*/ 2963119 w 2963119"/>
              <a:gd name="connsiteY1" fmla="*/ 0 h 2419109"/>
              <a:gd name="connsiteX2" fmla="*/ 2963119 w 2963119"/>
              <a:gd name="connsiteY2" fmla="*/ 2419109 h 2419109"/>
              <a:gd name="connsiteX3" fmla="*/ 0 w 2963119"/>
              <a:gd name="connsiteY3" fmla="*/ 2419109 h 2419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63119" h="2419109">
                <a:moveTo>
                  <a:pt x="0" y="0"/>
                </a:moveTo>
                <a:lnTo>
                  <a:pt x="2963119" y="0"/>
                </a:lnTo>
                <a:lnTo>
                  <a:pt x="2963119" y="2419109"/>
                </a:lnTo>
                <a:lnTo>
                  <a:pt x="0" y="2419109"/>
                </a:lnTo>
                <a:close/>
              </a:path>
            </a:pathLst>
          </a:custGeom>
          <a:ln w="12700">
            <a:solidFill>
              <a:schemeClr val="bg1"/>
            </a:solidFill>
          </a:ln>
          <a:effectLst>
            <a:outerShdw blurRad="203200" dist="38100" dir="18900000" algn="bl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0" name="图片占位符 59">
            <a:extLst>
              <a:ext uri="{FF2B5EF4-FFF2-40B4-BE49-F238E27FC236}">
                <a16:creationId xmlns:a16="http://schemas.microsoft.com/office/drawing/2014/main" id="{5E74736A-DA88-4CB8-B569-D5757608CC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39142" y="1855885"/>
            <a:ext cx="3407400" cy="2210766"/>
          </a:xfrm>
          <a:custGeom>
            <a:avLst/>
            <a:gdLst>
              <a:gd name="connsiteX0" fmla="*/ 0 w 2963119"/>
              <a:gd name="connsiteY0" fmla="*/ 0 h 2419109"/>
              <a:gd name="connsiteX1" fmla="*/ 2963119 w 2963119"/>
              <a:gd name="connsiteY1" fmla="*/ 0 h 2419109"/>
              <a:gd name="connsiteX2" fmla="*/ 2963119 w 2963119"/>
              <a:gd name="connsiteY2" fmla="*/ 2419109 h 2419109"/>
              <a:gd name="connsiteX3" fmla="*/ 0 w 2963119"/>
              <a:gd name="connsiteY3" fmla="*/ 2419109 h 2419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63119" h="2419109">
                <a:moveTo>
                  <a:pt x="0" y="0"/>
                </a:moveTo>
                <a:lnTo>
                  <a:pt x="2963119" y="0"/>
                </a:lnTo>
                <a:lnTo>
                  <a:pt x="2963119" y="2419109"/>
                </a:lnTo>
                <a:lnTo>
                  <a:pt x="0" y="2419109"/>
                </a:lnTo>
                <a:close/>
              </a:path>
            </a:pathLst>
          </a:custGeom>
          <a:ln w="12700">
            <a:solidFill>
              <a:schemeClr val="bg1"/>
            </a:solidFill>
          </a:ln>
          <a:effectLst>
            <a:outerShdw blurRad="203200" dist="38100" dir="18900000" algn="bl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B56925B3-42E9-4CE3-9810-91D6EE7BE2EF}"/>
              </a:ext>
            </a:extLst>
          </p:cNvPr>
          <p:cNvGrpSpPr/>
          <p:nvPr userDrawn="1"/>
        </p:nvGrpSpPr>
        <p:grpSpPr>
          <a:xfrm>
            <a:off x="2989652" y="1550098"/>
            <a:ext cx="2214911" cy="1736821"/>
            <a:chOff x="2795481" y="1665285"/>
            <a:chExt cx="2214911" cy="1736821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D209F358-3DD9-4EC3-8F10-AD76A260DB54}"/>
                </a:ext>
              </a:extLst>
            </p:cNvPr>
            <p:cNvSpPr/>
            <p:nvPr userDrawn="1"/>
          </p:nvSpPr>
          <p:spPr>
            <a:xfrm>
              <a:off x="2795481" y="1755607"/>
              <a:ext cx="2128198" cy="1646499"/>
            </a:xfrm>
            <a:prstGeom prst="rect">
              <a:avLst/>
            </a:prstGeom>
            <a:noFill/>
            <a:ln>
              <a:gradFill>
                <a:gsLst>
                  <a:gs pos="0">
                    <a:schemeClr val="accent1"/>
                  </a:gs>
                  <a:gs pos="37000">
                    <a:schemeClr val="accent1">
                      <a:alpha val="0"/>
                    </a:schemeClr>
                  </a:gs>
                </a:gsLst>
                <a:lin ang="72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矩形 63">
              <a:extLst>
                <a:ext uri="{FF2B5EF4-FFF2-40B4-BE49-F238E27FC236}">
                  <a16:creationId xmlns:a16="http://schemas.microsoft.com/office/drawing/2014/main" id="{9A90FC6D-7C84-4382-9A1D-799E8FFF387D}"/>
                </a:ext>
              </a:extLst>
            </p:cNvPr>
            <p:cNvSpPr/>
            <p:nvPr userDrawn="1"/>
          </p:nvSpPr>
          <p:spPr>
            <a:xfrm>
              <a:off x="2882194" y="1665285"/>
              <a:ext cx="2128198" cy="1646499"/>
            </a:xfrm>
            <a:prstGeom prst="rect">
              <a:avLst/>
            </a:prstGeom>
            <a:noFill/>
            <a:ln>
              <a:gradFill>
                <a:gsLst>
                  <a:gs pos="0">
                    <a:schemeClr val="accent1">
                      <a:alpha val="46000"/>
                    </a:schemeClr>
                  </a:gs>
                  <a:gs pos="37000">
                    <a:schemeClr val="accent1">
                      <a:alpha val="0"/>
                    </a:schemeClr>
                  </a:gs>
                </a:gsLst>
                <a:lin ang="72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7CCBFE4E-9554-4DBF-ABEC-1C1C1C606624}"/>
              </a:ext>
            </a:extLst>
          </p:cNvPr>
          <p:cNvGrpSpPr/>
          <p:nvPr userDrawn="1"/>
        </p:nvGrpSpPr>
        <p:grpSpPr>
          <a:xfrm>
            <a:off x="8679614" y="1550098"/>
            <a:ext cx="2214911" cy="1736821"/>
            <a:chOff x="8485443" y="1665285"/>
            <a:chExt cx="2214911" cy="1736821"/>
          </a:xfrm>
        </p:grpSpPr>
        <p:sp>
          <p:nvSpPr>
            <p:cNvPr id="65" name="矩形 64">
              <a:extLst>
                <a:ext uri="{FF2B5EF4-FFF2-40B4-BE49-F238E27FC236}">
                  <a16:creationId xmlns:a16="http://schemas.microsoft.com/office/drawing/2014/main" id="{0E7B1342-9F3A-4544-BB15-4EAE60F85974}"/>
                </a:ext>
              </a:extLst>
            </p:cNvPr>
            <p:cNvSpPr/>
            <p:nvPr userDrawn="1"/>
          </p:nvSpPr>
          <p:spPr>
            <a:xfrm>
              <a:off x="8485443" y="1755607"/>
              <a:ext cx="2128198" cy="1646499"/>
            </a:xfrm>
            <a:prstGeom prst="rect">
              <a:avLst/>
            </a:prstGeom>
            <a:noFill/>
            <a:ln>
              <a:gradFill>
                <a:gsLst>
                  <a:gs pos="0">
                    <a:schemeClr val="accent1"/>
                  </a:gs>
                  <a:gs pos="37000">
                    <a:schemeClr val="accent1">
                      <a:alpha val="0"/>
                    </a:schemeClr>
                  </a:gs>
                </a:gsLst>
                <a:lin ang="72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矩形 65">
              <a:extLst>
                <a:ext uri="{FF2B5EF4-FFF2-40B4-BE49-F238E27FC236}">
                  <a16:creationId xmlns:a16="http://schemas.microsoft.com/office/drawing/2014/main" id="{3DF40EEB-5D67-4617-A788-54AA65BABB6A}"/>
                </a:ext>
              </a:extLst>
            </p:cNvPr>
            <p:cNvSpPr/>
            <p:nvPr userDrawn="1"/>
          </p:nvSpPr>
          <p:spPr>
            <a:xfrm>
              <a:off x="8572156" y="1665285"/>
              <a:ext cx="2128198" cy="1646499"/>
            </a:xfrm>
            <a:prstGeom prst="rect">
              <a:avLst/>
            </a:prstGeom>
            <a:noFill/>
            <a:ln>
              <a:gradFill>
                <a:gsLst>
                  <a:gs pos="0">
                    <a:schemeClr val="accent1">
                      <a:alpha val="46000"/>
                    </a:schemeClr>
                  </a:gs>
                  <a:gs pos="37000">
                    <a:schemeClr val="accent1">
                      <a:alpha val="0"/>
                    </a:schemeClr>
                  </a:gs>
                </a:gsLst>
                <a:lin ang="72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6" name="组合 75">
            <a:extLst>
              <a:ext uri="{FF2B5EF4-FFF2-40B4-BE49-F238E27FC236}">
                <a16:creationId xmlns:a16="http://schemas.microsoft.com/office/drawing/2014/main" id="{D1BEAF39-AA70-47D9-AC32-7B22A5D1B71F}"/>
              </a:ext>
            </a:extLst>
          </p:cNvPr>
          <p:cNvGrpSpPr/>
          <p:nvPr userDrawn="1"/>
        </p:nvGrpSpPr>
        <p:grpSpPr>
          <a:xfrm rot="10800000">
            <a:off x="1295604" y="2597509"/>
            <a:ext cx="2214911" cy="1736821"/>
            <a:chOff x="2795481" y="1665285"/>
            <a:chExt cx="2214911" cy="1736821"/>
          </a:xfrm>
        </p:grpSpPr>
        <p:sp>
          <p:nvSpPr>
            <p:cNvPr id="77" name="矩形 76">
              <a:extLst>
                <a:ext uri="{FF2B5EF4-FFF2-40B4-BE49-F238E27FC236}">
                  <a16:creationId xmlns:a16="http://schemas.microsoft.com/office/drawing/2014/main" id="{018CE4A3-70B9-423F-AFE6-BA233B48CE67}"/>
                </a:ext>
              </a:extLst>
            </p:cNvPr>
            <p:cNvSpPr/>
            <p:nvPr userDrawn="1"/>
          </p:nvSpPr>
          <p:spPr>
            <a:xfrm>
              <a:off x="2795481" y="1755607"/>
              <a:ext cx="2128198" cy="1646499"/>
            </a:xfrm>
            <a:prstGeom prst="rect">
              <a:avLst/>
            </a:prstGeom>
            <a:noFill/>
            <a:ln>
              <a:gradFill>
                <a:gsLst>
                  <a:gs pos="0">
                    <a:srgbClr val="FF9900"/>
                  </a:gs>
                  <a:gs pos="37000">
                    <a:srgbClr val="FF9900">
                      <a:alpha val="0"/>
                    </a:srgbClr>
                  </a:gs>
                </a:gsLst>
                <a:lin ang="72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矩形 77">
              <a:extLst>
                <a:ext uri="{FF2B5EF4-FFF2-40B4-BE49-F238E27FC236}">
                  <a16:creationId xmlns:a16="http://schemas.microsoft.com/office/drawing/2014/main" id="{CC1068E7-098A-4BB3-8C0A-0BCFC7BDC3BB}"/>
                </a:ext>
              </a:extLst>
            </p:cNvPr>
            <p:cNvSpPr/>
            <p:nvPr userDrawn="1"/>
          </p:nvSpPr>
          <p:spPr>
            <a:xfrm>
              <a:off x="2882194" y="1665285"/>
              <a:ext cx="2128198" cy="1646499"/>
            </a:xfrm>
            <a:prstGeom prst="rect">
              <a:avLst/>
            </a:prstGeom>
            <a:noFill/>
            <a:ln>
              <a:gradFill>
                <a:gsLst>
                  <a:gs pos="0">
                    <a:srgbClr val="FF9900">
                      <a:alpha val="48000"/>
                    </a:srgbClr>
                  </a:gs>
                  <a:gs pos="37000">
                    <a:srgbClr val="FF9900">
                      <a:alpha val="0"/>
                    </a:srgbClr>
                  </a:gs>
                </a:gsLst>
                <a:lin ang="72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9" name="组合 78">
            <a:extLst>
              <a:ext uri="{FF2B5EF4-FFF2-40B4-BE49-F238E27FC236}">
                <a16:creationId xmlns:a16="http://schemas.microsoft.com/office/drawing/2014/main" id="{F1AB6BA1-A7A4-4EA5-A5EF-1E3A308C4E3A}"/>
              </a:ext>
            </a:extLst>
          </p:cNvPr>
          <p:cNvGrpSpPr/>
          <p:nvPr userDrawn="1"/>
        </p:nvGrpSpPr>
        <p:grpSpPr>
          <a:xfrm rot="10800000">
            <a:off x="7024785" y="2597509"/>
            <a:ext cx="2214911" cy="1736821"/>
            <a:chOff x="2795481" y="1665285"/>
            <a:chExt cx="2214911" cy="1736821"/>
          </a:xfrm>
        </p:grpSpPr>
        <p:sp>
          <p:nvSpPr>
            <p:cNvPr id="80" name="矩形 79">
              <a:extLst>
                <a:ext uri="{FF2B5EF4-FFF2-40B4-BE49-F238E27FC236}">
                  <a16:creationId xmlns:a16="http://schemas.microsoft.com/office/drawing/2014/main" id="{A0C191F5-6CD0-4D24-BF27-36DC71A79105}"/>
                </a:ext>
              </a:extLst>
            </p:cNvPr>
            <p:cNvSpPr/>
            <p:nvPr userDrawn="1"/>
          </p:nvSpPr>
          <p:spPr>
            <a:xfrm>
              <a:off x="2795481" y="1755607"/>
              <a:ext cx="2128198" cy="1646499"/>
            </a:xfrm>
            <a:prstGeom prst="rect">
              <a:avLst/>
            </a:prstGeom>
            <a:noFill/>
            <a:ln>
              <a:gradFill>
                <a:gsLst>
                  <a:gs pos="0">
                    <a:srgbClr val="FF9900"/>
                  </a:gs>
                  <a:gs pos="37000">
                    <a:srgbClr val="FF9900">
                      <a:alpha val="0"/>
                    </a:srgbClr>
                  </a:gs>
                </a:gsLst>
                <a:lin ang="72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矩形 80">
              <a:extLst>
                <a:ext uri="{FF2B5EF4-FFF2-40B4-BE49-F238E27FC236}">
                  <a16:creationId xmlns:a16="http://schemas.microsoft.com/office/drawing/2014/main" id="{A72A5210-FD10-4630-84F6-7AEF2121E0DB}"/>
                </a:ext>
              </a:extLst>
            </p:cNvPr>
            <p:cNvSpPr/>
            <p:nvPr userDrawn="1"/>
          </p:nvSpPr>
          <p:spPr>
            <a:xfrm>
              <a:off x="2882194" y="1665285"/>
              <a:ext cx="2128198" cy="1646499"/>
            </a:xfrm>
            <a:prstGeom prst="rect">
              <a:avLst/>
            </a:prstGeom>
            <a:noFill/>
            <a:ln>
              <a:gradFill>
                <a:gsLst>
                  <a:gs pos="0">
                    <a:srgbClr val="FF9900">
                      <a:alpha val="48000"/>
                    </a:srgbClr>
                  </a:gs>
                  <a:gs pos="37000">
                    <a:srgbClr val="FF9900">
                      <a:alpha val="0"/>
                    </a:srgbClr>
                  </a:gs>
                </a:gsLst>
                <a:lin ang="72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8" name="矩形 67">
            <a:extLst>
              <a:ext uri="{FF2B5EF4-FFF2-40B4-BE49-F238E27FC236}">
                <a16:creationId xmlns:a16="http://schemas.microsoft.com/office/drawing/2014/main" id="{09173286-348A-4DDE-8A4F-2398BFCD9444}"/>
              </a:ext>
            </a:extLst>
          </p:cNvPr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55F3C084-FDFF-45D1-818D-F0522FA07125}"/>
              </a:ext>
            </a:extLst>
          </p:cNvPr>
          <p:cNvSpPr/>
          <p:nvPr userDrawn="1"/>
        </p:nvSpPr>
        <p:spPr>
          <a:xfrm>
            <a:off x="241025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70" name="图片 69">
            <a:extLst>
              <a:ext uri="{FF2B5EF4-FFF2-40B4-BE49-F238E27FC236}">
                <a16:creationId xmlns:a16="http://schemas.microsoft.com/office/drawing/2014/main" id="{1554CC03-638D-4429-86E4-39C9478BF63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8818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  <p15:guide id="2" pos="325">
          <p15:clr>
            <a:srgbClr val="FBAE40"/>
          </p15:clr>
        </p15:guide>
        <p15:guide id="3" orient="horz" pos="346">
          <p15:clr>
            <a:srgbClr val="FBAE40"/>
          </p15:clr>
        </p15:guide>
        <p15:guide id="4" pos="7355">
          <p15:clr>
            <a:srgbClr val="FBAE40"/>
          </p15:clr>
        </p15:guide>
        <p15:guide id="5" orient="horz" pos="504">
          <p15:clr>
            <a:srgbClr val="FBAE40"/>
          </p15:clr>
        </p15:guide>
        <p15:guide id="6" orient="horz" pos="799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65A6929-6C62-44EA-9126-6A6FC76201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ACC7BE3-7A6D-4371-846B-9D8A432BD7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D621890-F90C-495E-9485-3A1358E52A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DAC2B26-82C2-4612-8389-D2AA8A2667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7B0A4CE-ACC9-43F2-A257-B302E99D30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F3C242-7F95-44DB-80BE-49C4BD2CCD4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76350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745" r:id="rId2"/>
    <p:sldLayoutId id="2147483746" r:id="rId3"/>
    <p:sldLayoutId id="2147483650" r:id="rId4"/>
    <p:sldLayoutId id="2147483739" r:id="rId5"/>
    <p:sldLayoutId id="2147483757" r:id="rId6"/>
    <p:sldLayoutId id="2147483756" r:id="rId7"/>
    <p:sldLayoutId id="2147483755" r:id="rId8"/>
    <p:sldLayoutId id="2147483754" r:id="rId9"/>
    <p:sldLayoutId id="2147483753" r:id="rId10"/>
    <p:sldLayoutId id="2147483751" r:id="rId11"/>
    <p:sldLayoutId id="2147483750" r:id="rId12"/>
    <p:sldLayoutId id="2147483749" r:id="rId13"/>
    <p:sldLayoutId id="2147483747" r:id="rId14"/>
    <p:sldLayoutId id="2147483748" r:id="rId15"/>
    <p:sldLayoutId id="2147483741" r:id="rId16"/>
    <p:sldLayoutId id="2147483742" r:id="rId17"/>
    <p:sldLayoutId id="2147483658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CA1397DC-A90F-45C1-835A-DEDF50726729}"/>
              </a:ext>
            </a:extLst>
          </p:cNvPr>
          <p:cNvSpPr/>
          <p:nvPr/>
        </p:nvSpPr>
        <p:spPr>
          <a:xfrm>
            <a:off x="3780248" y="5275750"/>
            <a:ext cx="219002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spc="-150" dirty="0">
                <a:solidFill>
                  <a:srgbClr val="FF9900"/>
                </a:solidFill>
                <a:latin typeface="+mj-ea"/>
                <a:sym typeface="Wingdings 3" panose="05040102010807070707" pitchFamily="18" charset="2"/>
              </a:rPr>
              <a:t></a:t>
            </a:r>
            <a:r>
              <a:rPr lang="zh-CN" altLang="en-US" sz="2000" b="1" dirty="0">
                <a:solidFill>
                  <a:schemeClr val="bg1"/>
                </a:solidFill>
                <a:latin typeface="+mn-ea"/>
              </a:rPr>
              <a:t>汇报人：叶程轶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6ECF21BF-7AA3-4023-9A7A-1B09B1C62247}"/>
              </a:ext>
            </a:extLst>
          </p:cNvPr>
          <p:cNvSpPr/>
          <p:nvPr/>
        </p:nvSpPr>
        <p:spPr>
          <a:xfrm>
            <a:off x="6524699" y="5275750"/>
            <a:ext cx="225093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spc="-150" dirty="0">
                <a:solidFill>
                  <a:srgbClr val="FF9900"/>
                </a:solidFill>
                <a:latin typeface="+mj-ea"/>
                <a:sym typeface="Wingdings 3" panose="05040102010807070707" pitchFamily="18" charset="2"/>
              </a:rPr>
              <a:t></a:t>
            </a:r>
            <a:r>
              <a:rPr lang="zh-CN" altLang="en-US" sz="2000" b="1" dirty="0">
                <a:solidFill>
                  <a:schemeClr val="bg1"/>
                </a:solidFill>
                <a:latin typeface="+mn-ea"/>
              </a:rPr>
              <a:t>时间：</a:t>
            </a:r>
            <a:r>
              <a:rPr lang="en-US" altLang="zh-CN" sz="2000" b="1" dirty="0">
                <a:solidFill>
                  <a:schemeClr val="bg1"/>
                </a:solidFill>
                <a:latin typeface="+mn-ea"/>
              </a:rPr>
              <a:t>2024.4.13</a:t>
            </a:r>
            <a:endParaRPr lang="zh-CN" altLang="en-US" sz="20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07E7283B-C050-4F41-AD95-48F0246DA765}"/>
              </a:ext>
            </a:extLst>
          </p:cNvPr>
          <p:cNvSpPr txBox="1"/>
          <p:nvPr/>
        </p:nvSpPr>
        <p:spPr>
          <a:xfrm>
            <a:off x="3301280" y="3003848"/>
            <a:ext cx="5875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dirty="0">
                <a:solidFill>
                  <a:schemeClr val="accent1"/>
                </a:solidFill>
                <a:latin typeface="+mj-ea"/>
                <a:ea typeface="+mj-ea"/>
              </a:rPr>
              <a:t>组会汇报</a:t>
            </a:r>
          </a:p>
        </p:txBody>
      </p:sp>
    </p:spTree>
    <p:extLst>
      <p:ext uri="{BB962C8B-B14F-4D97-AF65-F5344CB8AC3E}">
        <p14:creationId xmlns:p14="http://schemas.microsoft.com/office/powerpoint/2010/main" val="23873240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>
            <a:extLst>
              <a:ext uri="{FF2B5EF4-FFF2-40B4-BE49-F238E27FC236}">
                <a16:creationId xmlns:a16="http://schemas.microsoft.com/office/drawing/2014/main" id="{AEDD2453-353A-4D89-8BE9-2CC94939FCF9}"/>
              </a:ext>
            </a:extLst>
          </p:cNvPr>
          <p:cNvSpPr/>
          <p:nvPr/>
        </p:nvSpPr>
        <p:spPr>
          <a:xfrm>
            <a:off x="754070" y="2646022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0B47F9F-153B-4AEB-866C-CE2E38D44A0B}"/>
              </a:ext>
            </a:extLst>
          </p:cNvPr>
          <p:cNvSpPr/>
          <p:nvPr/>
        </p:nvSpPr>
        <p:spPr>
          <a:xfrm>
            <a:off x="754066" y="1979904"/>
            <a:ext cx="10683861" cy="40926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9345CFFA-0D16-4851-9FBF-FF721149D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smtClean="0"/>
              <a:pPr/>
              <a:t>2</a:t>
            </a:fld>
            <a:endParaRPr lang="zh-CN" altLang="en-US" spc="9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FE2D893-0856-42B2-8ECB-CCACA846EEBF}"/>
              </a:ext>
            </a:extLst>
          </p:cNvPr>
          <p:cNvSpPr txBox="1"/>
          <p:nvPr/>
        </p:nvSpPr>
        <p:spPr>
          <a:xfrm>
            <a:off x="412147" y="800100"/>
            <a:ext cx="19175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chemeClr val="accent1"/>
                </a:solidFill>
                <a:latin typeface="+mj-ea"/>
                <a:ea typeface="+mj-ea"/>
              </a:rPr>
              <a:t>1.</a:t>
            </a:r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文献阅读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82E7967-83F9-3C3B-9CA3-7954D63AEA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1556230"/>
            <a:ext cx="12192000" cy="4166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8038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>
            <a:extLst>
              <a:ext uri="{FF2B5EF4-FFF2-40B4-BE49-F238E27FC236}">
                <a16:creationId xmlns:a16="http://schemas.microsoft.com/office/drawing/2014/main" id="{AEDD2453-353A-4D89-8BE9-2CC94939FCF9}"/>
              </a:ext>
            </a:extLst>
          </p:cNvPr>
          <p:cNvSpPr/>
          <p:nvPr/>
        </p:nvSpPr>
        <p:spPr>
          <a:xfrm>
            <a:off x="754070" y="2646022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0B47F9F-153B-4AEB-866C-CE2E38D44A0B}"/>
              </a:ext>
            </a:extLst>
          </p:cNvPr>
          <p:cNvSpPr/>
          <p:nvPr/>
        </p:nvSpPr>
        <p:spPr>
          <a:xfrm>
            <a:off x="754066" y="1979904"/>
            <a:ext cx="10683861" cy="40926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9345CFFA-0D16-4851-9FBF-FF721149D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smtClean="0"/>
              <a:pPr/>
              <a:t>3</a:t>
            </a:fld>
            <a:endParaRPr lang="zh-CN" altLang="en-US" spc="9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FE2D893-0856-42B2-8ECB-CCACA846EEBF}"/>
              </a:ext>
            </a:extLst>
          </p:cNvPr>
          <p:cNvSpPr txBox="1"/>
          <p:nvPr/>
        </p:nvSpPr>
        <p:spPr>
          <a:xfrm>
            <a:off x="412147" y="800100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模型结构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82BB35D-D069-B545-B1DB-4A8E589AF9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2246" y="838446"/>
            <a:ext cx="10039754" cy="5849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5906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>
            <a:extLst>
              <a:ext uri="{FF2B5EF4-FFF2-40B4-BE49-F238E27FC236}">
                <a16:creationId xmlns:a16="http://schemas.microsoft.com/office/drawing/2014/main" id="{AEDD2453-353A-4D89-8BE9-2CC94939FCF9}"/>
              </a:ext>
            </a:extLst>
          </p:cNvPr>
          <p:cNvSpPr/>
          <p:nvPr/>
        </p:nvSpPr>
        <p:spPr>
          <a:xfrm>
            <a:off x="754070" y="2646022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0B47F9F-153B-4AEB-866C-CE2E38D44A0B}"/>
              </a:ext>
            </a:extLst>
          </p:cNvPr>
          <p:cNvSpPr/>
          <p:nvPr/>
        </p:nvSpPr>
        <p:spPr>
          <a:xfrm>
            <a:off x="754066" y="1979904"/>
            <a:ext cx="10683861" cy="40926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9345CFFA-0D16-4851-9FBF-FF721149D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smtClean="0"/>
              <a:pPr/>
              <a:t>4</a:t>
            </a:fld>
            <a:endParaRPr lang="zh-CN" altLang="en-US" spc="90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AC8FF0D-D03C-2423-0B0C-DB132FB5BD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25320"/>
            <a:ext cx="4103928" cy="6072522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86663AD4-540A-FE46-1B54-BC896132F3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3928" y="2288785"/>
            <a:ext cx="8025063" cy="2280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9938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>
            <a:extLst>
              <a:ext uri="{FF2B5EF4-FFF2-40B4-BE49-F238E27FC236}">
                <a16:creationId xmlns:a16="http://schemas.microsoft.com/office/drawing/2014/main" id="{AEDD2453-353A-4D89-8BE9-2CC94939FCF9}"/>
              </a:ext>
            </a:extLst>
          </p:cNvPr>
          <p:cNvSpPr/>
          <p:nvPr/>
        </p:nvSpPr>
        <p:spPr>
          <a:xfrm>
            <a:off x="754070" y="2646022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0B47F9F-153B-4AEB-866C-CE2E38D44A0B}"/>
              </a:ext>
            </a:extLst>
          </p:cNvPr>
          <p:cNvSpPr/>
          <p:nvPr/>
        </p:nvSpPr>
        <p:spPr>
          <a:xfrm>
            <a:off x="754066" y="1979904"/>
            <a:ext cx="10683861" cy="40926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9345CFFA-0D16-4851-9FBF-FF721149D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smtClean="0"/>
              <a:pPr/>
              <a:t>5</a:t>
            </a:fld>
            <a:endParaRPr lang="zh-CN" altLang="en-US" spc="90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716E55EA-BBC0-9ED8-30BB-DE31716906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842" y="1028970"/>
            <a:ext cx="9883942" cy="2502584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63A4CB2D-AC0F-D7A9-938D-25F9AC7732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953" y="3660953"/>
            <a:ext cx="9462837" cy="2638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70573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>
            <a:extLst>
              <a:ext uri="{FF2B5EF4-FFF2-40B4-BE49-F238E27FC236}">
                <a16:creationId xmlns:a16="http://schemas.microsoft.com/office/drawing/2014/main" id="{AEDD2453-353A-4D89-8BE9-2CC94939FCF9}"/>
              </a:ext>
            </a:extLst>
          </p:cNvPr>
          <p:cNvSpPr/>
          <p:nvPr/>
        </p:nvSpPr>
        <p:spPr>
          <a:xfrm>
            <a:off x="754070" y="2646022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0B47F9F-153B-4AEB-866C-CE2E38D44A0B}"/>
              </a:ext>
            </a:extLst>
          </p:cNvPr>
          <p:cNvSpPr/>
          <p:nvPr/>
        </p:nvSpPr>
        <p:spPr>
          <a:xfrm>
            <a:off x="754066" y="1979904"/>
            <a:ext cx="10683861" cy="40926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9345CFFA-0D16-4851-9FBF-FF721149D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smtClean="0"/>
              <a:pPr/>
              <a:t>6</a:t>
            </a:fld>
            <a:endParaRPr lang="zh-CN" altLang="en-US" spc="90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ADCC2EF1-DC49-4242-FDC3-431565AEC4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2812" y="578878"/>
            <a:ext cx="7329378" cy="6005182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01DC2696-E229-C0A8-A687-495E55993F3D}"/>
              </a:ext>
            </a:extLst>
          </p:cNvPr>
          <p:cNvSpPr txBox="1"/>
          <p:nvPr/>
        </p:nvSpPr>
        <p:spPr>
          <a:xfrm>
            <a:off x="1076826" y="2388269"/>
            <a:ext cx="252061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左边为判定每个类的概率，右边是特征的值，中间是特征的在判别中占的权重。橙色表示正面影响，蓝色表示负面影响。</a:t>
            </a:r>
          </a:p>
        </p:txBody>
      </p:sp>
    </p:spTree>
    <p:extLst>
      <p:ext uri="{BB962C8B-B14F-4D97-AF65-F5344CB8AC3E}">
        <p14:creationId xmlns:p14="http://schemas.microsoft.com/office/powerpoint/2010/main" val="23253073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>
            <a:extLst>
              <a:ext uri="{FF2B5EF4-FFF2-40B4-BE49-F238E27FC236}">
                <a16:creationId xmlns:a16="http://schemas.microsoft.com/office/drawing/2014/main" id="{AEDD2453-353A-4D89-8BE9-2CC94939FCF9}"/>
              </a:ext>
            </a:extLst>
          </p:cNvPr>
          <p:cNvSpPr/>
          <p:nvPr/>
        </p:nvSpPr>
        <p:spPr>
          <a:xfrm>
            <a:off x="754070" y="2646022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0B47F9F-153B-4AEB-866C-CE2E38D44A0B}"/>
              </a:ext>
            </a:extLst>
          </p:cNvPr>
          <p:cNvSpPr/>
          <p:nvPr/>
        </p:nvSpPr>
        <p:spPr>
          <a:xfrm>
            <a:off x="754066" y="1979904"/>
            <a:ext cx="10683861" cy="40926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9345CFFA-0D16-4851-9FBF-FF721149D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smtClean="0"/>
              <a:pPr/>
              <a:t>7</a:t>
            </a:fld>
            <a:endParaRPr lang="zh-CN" altLang="en-US" spc="90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B4AB15D-D9F8-6865-E1A5-594DA80FCC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3307076"/>
            <a:ext cx="12192000" cy="2878766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17F6DBCE-1627-0222-A84C-56CE01D6F741}"/>
              </a:ext>
            </a:extLst>
          </p:cNvPr>
          <p:cNvSpPr txBox="1"/>
          <p:nvPr/>
        </p:nvSpPr>
        <p:spPr>
          <a:xfrm>
            <a:off x="884321" y="1618248"/>
            <a:ext cx="66835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SHAP</a:t>
            </a:r>
            <a:r>
              <a:rPr lang="zh-CN" altLang="en-US" dirty="0"/>
              <a:t>计算</a:t>
            </a:r>
            <a:r>
              <a:rPr lang="en-US" altLang="zh-CN" dirty="0"/>
              <a:t>Shapley</a:t>
            </a:r>
            <a:r>
              <a:rPr lang="zh-CN" altLang="en-US" dirty="0"/>
              <a:t>值，表示特征对模型预测的影响。对预测有正向影响的特征为红色，对预测有负向影响的特征为蓝色。红色条带特征将值推向较高值，而蓝色条带特征将值推向较低值。具有较宽条带的特征的贡献更大。</a:t>
            </a:r>
          </a:p>
        </p:txBody>
      </p:sp>
    </p:spTree>
    <p:extLst>
      <p:ext uri="{BB962C8B-B14F-4D97-AF65-F5344CB8AC3E}">
        <p14:creationId xmlns:p14="http://schemas.microsoft.com/office/powerpoint/2010/main" val="41268089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>
            <a:extLst>
              <a:ext uri="{FF2B5EF4-FFF2-40B4-BE49-F238E27FC236}">
                <a16:creationId xmlns:a16="http://schemas.microsoft.com/office/drawing/2014/main" id="{AEDD2453-353A-4D89-8BE9-2CC94939FCF9}"/>
              </a:ext>
            </a:extLst>
          </p:cNvPr>
          <p:cNvSpPr/>
          <p:nvPr/>
        </p:nvSpPr>
        <p:spPr>
          <a:xfrm>
            <a:off x="754070" y="2646022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0B47F9F-153B-4AEB-866C-CE2E38D44A0B}"/>
              </a:ext>
            </a:extLst>
          </p:cNvPr>
          <p:cNvSpPr/>
          <p:nvPr/>
        </p:nvSpPr>
        <p:spPr>
          <a:xfrm>
            <a:off x="754066" y="1979904"/>
            <a:ext cx="10683861" cy="40926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9345CFFA-0D16-4851-9FBF-FF721149D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smtClean="0"/>
              <a:pPr/>
              <a:t>8</a:t>
            </a:fld>
            <a:endParaRPr lang="zh-CN" altLang="en-US" spc="9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BCAB2C5-E383-7979-0B70-72692B16C6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1551" y="1814841"/>
            <a:ext cx="5676908" cy="4257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085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>
            <a:extLst>
              <a:ext uri="{FF2B5EF4-FFF2-40B4-BE49-F238E27FC236}">
                <a16:creationId xmlns:a16="http://schemas.microsoft.com/office/drawing/2014/main" id="{AEDD2453-353A-4D89-8BE9-2CC94939FCF9}"/>
              </a:ext>
            </a:extLst>
          </p:cNvPr>
          <p:cNvSpPr/>
          <p:nvPr/>
        </p:nvSpPr>
        <p:spPr>
          <a:xfrm>
            <a:off x="754070" y="2646022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0B47F9F-153B-4AEB-866C-CE2E38D44A0B}"/>
              </a:ext>
            </a:extLst>
          </p:cNvPr>
          <p:cNvSpPr/>
          <p:nvPr/>
        </p:nvSpPr>
        <p:spPr>
          <a:xfrm>
            <a:off x="754066" y="1979904"/>
            <a:ext cx="10683861" cy="40926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9345CFFA-0D16-4851-9FBF-FF721149D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smtClean="0"/>
              <a:pPr/>
              <a:t>9</a:t>
            </a:fld>
            <a:endParaRPr lang="zh-CN" altLang="en-US" spc="9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17EC108-7E05-CF4A-5682-439BF194DA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74" y="5129415"/>
            <a:ext cx="2991267" cy="94310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406EA10D-F781-8B00-02F5-B6B2B2A803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57441" y="5338987"/>
            <a:ext cx="2695951" cy="733527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80C6B1A3-7DD0-8AAA-79FA-C03AA359AA3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74" y="1230542"/>
            <a:ext cx="5848298" cy="3898865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F230C894-860A-E42D-CD9C-7FA8C8770E2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4472" y="1091617"/>
            <a:ext cx="5955632" cy="3970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7841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自定义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B0D14"/>
      </a:accent1>
      <a:accent2>
        <a:srgbClr val="002060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4">
      <a:majorFont>
        <a:latin typeface="Microsoft YaHei Light"/>
        <a:ea typeface="微软雅黑"/>
        <a:cs typeface=""/>
      </a:majorFont>
      <a:minorFont>
        <a:latin typeface="微软雅黑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11713</TotalTime>
  <Words>145</Words>
  <Application>Microsoft Office PowerPoint</Application>
  <PresentationFormat>宽屏</PresentationFormat>
  <Paragraphs>24</Paragraphs>
  <Slides>9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4" baseType="lpstr">
      <vt:lpstr>Microsoft YaHei Light</vt:lpstr>
      <vt:lpstr>等线</vt:lpstr>
      <vt:lpstr>微软雅黑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舒磊</dc:creator>
  <cp:lastModifiedBy>程轶 叶</cp:lastModifiedBy>
  <cp:revision>61</cp:revision>
  <dcterms:created xsi:type="dcterms:W3CDTF">2020-04-11T01:02:44Z</dcterms:created>
  <dcterms:modified xsi:type="dcterms:W3CDTF">2024-04-13T05:17:34Z</dcterms:modified>
</cp:coreProperties>
</file>

<file path=docProps/thumbnail.jpeg>
</file>